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7"/>
  </p:notesMasterIdLst>
  <p:sldIdLst>
    <p:sldId id="290"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91"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301" r:id="rId38"/>
    <p:sldId id="300" r:id="rId39"/>
    <p:sldId id="299" r:id="rId40"/>
    <p:sldId id="298" r:id="rId41"/>
    <p:sldId id="297" r:id="rId42"/>
    <p:sldId id="305" r:id="rId43"/>
    <p:sldId id="307" r:id="rId44"/>
    <p:sldId id="306" r:id="rId45"/>
    <p:sldId id="29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4735D-09E7-84CE-5732-94C4E78184BA}" v="424" dt="2020-06-17T19:29:58.697"/>
    <p1510:client id="{5196865B-82BA-B0C6-2A0A-209341706861}" v="35" dt="2020-06-18T02:55:15.982"/>
    <p1510:client id="{53DEF67D-2426-D49B-07EF-AF38BA2714B6}" v="52" dt="2020-06-07T11:02:12.847"/>
    <p1510:client id="{54424E56-7824-A79D-B55A-F2CE4AA8809F}" v="8" dt="2020-06-16T02:03:26.127"/>
    <p1510:client id="{681197FE-FE75-6EB0-2FA6-697FEC25C9DA}" v="23" dt="2020-06-15T15:07:48.949"/>
    <p1510:client id="{78C260E9-563E-A1FC-4811-96622E562FF0}" v="55" dt="2020-06-11T04:57:47.305"/>
    <p1510:client id="{815048F3-F600-155D-F739-1282BA190DA8}" v="158" dt="2020-06-16T04:59:54.345"/>
    <p1510:client id="{C688B826-15A4-FFF5-0C41-1ECCB357DAA2}" v="49" dt="2020-06-16T02:26:46.879"/>
    <p1510:client id="{D995BF17-CEF7-59C9-E008-8D8E04A940E7}" v="40" dt="2020-06-12T03:21:11.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55"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56" Type="http://schemas.openxmlformats.org/officeDocument/2006/relationships/customXml" Target="../customXml/item3.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m jawaid" userId="S::mariam.jawaid@teacher.muet.edu.pk::e8ed7130-2f58-4cd8-ba76-d5f3ccab7234" providerId="AD" clId="Web-{C688B826-15A4-FFF5-0C41-1ECCB357DAA2}"/>
    <pc:docChg chg="addSld modSld sldOrd">
      <pc:chgData name="mariam jawaid" userId="S::mariam.jawaid@teacher.muet.edu.pk::e8ed7130-2f58-4cd8-ba76-d5f3ccab7234" providerId="AD" clId="Web-{C688B826-15A4-FFF5-0C41-1ECCB357DAA2}" dt="2020-06-16T02:26:46.879" v="47" actId="20577"/>
      <pc:docMkLst>
        <pc:docMk/>
      </pc:docMkLst>
      <pc:sldChg chg="modSp ord">
        <pc:chgData name="mariam jawaid" userId="S::mariam.jawaid@teacher.muet.edu.pk::e8ed7130-2f58-4cd8-ba76-d5f3ccab7234" providerId="AD" clId="Web-{C688B826-15A4-FFF5-0C41-1ECCB357DAA2}" dt="2020-06-16T02:20:03.346" v="35"/>
        <pc:sldMkLst>
          <pc:docMk/>
          <pc:sldMk cId="0" sldId="271"/>
        </pc:sldMkLst>
        <pc:spChg chg="mod">
          <ac:chgData name="mariam jawaid" userId="S::mariam.jawaid@teacher.muet.edu.pk::e8ed7130-2f58-4cd8-ba76-d5f3ccab7234" providerId="AD" clId="Web-{C688B826-15A4-FFF5-0C41-1ECCB357DAA2}" dt="2020-06-16T02:19:27.799" v="21" actId="20577"/>
          <ac:spMkLst>
            <pc:docMk/>
            <pc:sldMk cId="0" sldId="271"/>
            <ac:spMk id="158" creationId="{00000000-0000-0000-0000-000000000000}"/>
          </ac:spMkLst>
        </pc:spChg>
        <pc:spChg chg="mod">
          <ac:chgData name="mariam jawaid" userId="S::mariam.jawaid@teacher.muet.edu.pk::e8ed7130-2f58-4cd8-ba76-d5f3ccab7234" providerId="AD" clId="Web-{C688B826-15A4-FFF5-0C41-1ECCB357DAA2}" dt="2020-06-16T02:19:46.346" v="34"/>
          <ac:spMkLst>
            <pc:docMk/>
            <pc:sldMk cId="0" sldId="271"/>
            <ac:spMk id="159" creationId="{00000000-0000-0000-0000-000000000000}"/>
          </ac:spMkLst>
        </pc:spChg>
      </pc:sldChg>
      <pc:sldChg chg="addSp modSp">
        <pc:chgData name="mariam jawaid" userId="S::mariam.jawaid@teacher.muet.edu.pk::e8ed7130-2f58-4cd8-ba76-d5f3ccab7234" providerId="AD" clId="Web-{C688B826-15A4-FFF5-0C41-1ECCB357DAA2}" dt="2020-06-16T02:23:57.332" v="43" actId="1076"/>
        <pc:sldMkLst>
          <pc:docMk/>
          <pc:sldMk cId="0" sldId="276"/>
        </pc:sldMkLst>
        <pc:spChg chg="mod">
          <ac:chgData name="mariam jawaid" userId="S::mariam.jawaid@teacher.muet.edu.pk::e8ed7130-2f58-4cd8-ba76-d5f3ccab7234" providerId="AD" clId="Web-{C688B826-15A4-FFF5-0C41-1ECCB357DAA2}" dt="2020-06-16T02:23:37.113" v="38"/>
          <ac:spMkLst>
            <pc:docMk/>
            <pc:sldMk cId="0" sldId="276"/>
            <ac:spMk id="174" creationId="{00000000-0000-0000-0000-000000000000}"/>
          </ac:spMkLst>
        </pc:spChg>
        <pc:picChg chg="add mod">
          <ac:chgData name="mariam jawaid" userId="S::mariam.jawaid@teacher.muet.edu.pk::e8ed7130-2f58-4cd8-ba76-d5f3ccab7234" providerId="AD" clId="Web-{C688B826-15A4-FFF5-0C41-1ECCB357DAA2}" dt="2020-06-16T02:23:57.332" v="43" actId="1076"/>
          <ac:picMkLst>
            <pc:docMk/>
            <pc:sldMk cId="0" sldId="276"/>
            <ac:picMk id="2" creationId="{5A1691F5-6D73-4A87-94A6-7592064460A3}"/>
          </ac:picMkLst>
        </pc:picChg>
      </pc:sldChg>
      <pc:sldChg chg="modSp">
        <pc:chgData name="mariam jawaid" userId="S::mariam.jawaid@teacher.muet.edu.pk::e8ed7130-2f58-4cd8-ba76-d5f3ccab7234" providerId="AD" clId="Web-{C688B826-15A4-FFF5-0C41-1ECCB357DAA2}" dt="2020-06-16T02:26:46.879" v="46" actId="20577"/>
        <pc:sldMkLst>
          <pc:docMk/>
          <pc:sldMk cId="0" sldId="280"/>
        </pc:sldMkLst>
        <pc:spChg chg="mod">
          <ac:chgData name="mariam jawaid" userId="S::mariam.jawaid@teacher.muet.edu.pk::e8ed7130-2f58-4cd8-ba76-d5f3ccab7234" providerId="AD" clId="Web-{C688B826-15A4-FFF5-0C41-1ECCB357DAA2}" dt="2020-06-16T02:26:46.879" v="46" actId="20577"/>
          <ac:spMkLst>
            <pc:docMk/>
            <pc:sldMk cId="0" sldId="280"/>
            <ac:spMk id="184" creationId="{00000000-0000-0000-0000-000000000000}"/>
          </ac:spMkLst>
        </pc:spChg>
      </pc:sldChg>
      <pc:sldChg chg="add replId">
        <pc:chgData name="mariam jawaid" userId="S::mariam.jawaid@teacher.muet.edu.pk::e8ed7130-2f58-4cd8-ba76-d5f3ccab7234" providerId="AD" clId="Web-{C688B826-15A4-FFF5-0C41-1ECCB357DAA2}" dt="2020-06-16T02:18:58.517" v="0"/>
        <pc:sldMkLst>
          <pc:docMk/>
          <pc:sldMk cId="553403492" sldId="291"/>
        </pc:sldMkLst>
      </pc:sldChg>
    </pc:docChg>
  </pc:docChgLst>
  <pc:docChgLst>
    <pc:chgData name="mariam jawaid" userId="S::mariam.jawaid@teacher.muet.edu.pk::e8ed7130-2f58-4cd8-ba76-d5f3ccab7234" providerId="AD" clId="Web-{681197FE-FE75-6EB0-2FA6-697FEC25C9DA}"/>
    <pc:docChg chg="modSld">
      <pc:chgData name="mariam jawaid" userId="S::mariam.jawaid@teacher.muet.edu.pk::e8ed7130-2f58-4cd8-ba76-d5f3ccab7234" providerId="AD" clId="Web-{681197FE-FE75-6EB0-2FA6-697FEC25C9DA}" dt="2020-06-15T15:07:48.949" v="20" actId="20577"/>
      <pc:docMkLst>
        <pc:docMk/>
      </pc:docMkLst>
      <pc:sldChg chg="modSp">
        <pc:chgData name="mariam jawaid" userId="S::mariam.jawaid@teacher.muet.edu.pk::e8ed7130-2f58-4cd8-ba76-d5f3ccab7234" providerId="AD" clId="Web-{681197FE-FE75-6EB0-2FA6-697FEC25C9DA}" dt="2020-06-15T15:07:48.949" v="20" actId="20577"/>
        <pc:sldMkLst>
          <pc:docMk/>
          <pc:sldMk cId="0" sldId="286"/>
        </pc:sldMkLst>
        <pc:spChg chg="mod">
          <ac:chgData name="mariam jawaid" userId="S::mariam.jawaid@teacher.muet.edu.pk::e8ed7130-2f58-4cd8-ba76-d5f3ccab7234" providerId="AD" clId="Web-{681197FE-FE75-6EB0-2FA6-697FEC25C9DA}" dt="2020-06-15T15:07:48.949" v="20" actId="20577"/>
          <ac:spMkLst>
            <pc:docMk/>
            <pc:sldMk cId="0" sldId="286"/>
            <ac:spMk id="201" creationId="{00000000-0000-0000-0000-000000000000}"/>
          </ac:spMkLst>
        </pc:spChg>
        <pc:spChg chg="mod">
          <ac:chgData name="mariam jawaid" userId="S::mariam.jawaid@teacher.muet.edu.pk::e8ed7130-2f58-4cd8-ba76-d5f3ccab7234" providerId="AD" clId="Web-{681197FE-FE75-6EB0-2FA6-697FEC25C9DA}" dt="2020-06-15T14:31:23.479" v="6" actId="20577"/>
          <ac:spMkLst>
            <pc:docMk/>
            <pc:sldMk cId="0" sldId="286"/>
            <ac:spMk id="202" creationId="{00000000-0000-0000-0000-000000000000}"/>
          </ac:spMkLst>
        </pc:spChg>
      </pc:sldChg>
    </pc:docChg>
  </pc:docChgLst>
  <pc:docChgLst>
    <pc:chgData name="mariam jawaid" userId="S::mariam.jawaid@teacher.muet.edu.pk::e8ed7130-2f58-4cd8-ba76-d5f3ccab7234" providerId="AD" clId="Web-{D995BF17-CEF7-59C9-E008-8D8E04A940E7}"/>
    <pc:docChg chg="modSld">
      <pc:chgData name="mariam jawaid" userId="S::mariam.jawaid@teacher.muet.edu.pk::e8ed7130-2f58-4cd8-ba76-d5f3ccab7234" providerId="AD" clId="Web-{D995BF17-CEF7-59C9-E008-8D8E04A940E7}" dt="2020-06-12T03:21:11.977" v="35" actId="1076"/>
      <pc:docMkLst>
        <pc:docMk/>
      </pc:docMkLst>
      <pc:sldChg chg="addSp delSp modSp">
        <pc:chgData name="mariam jawaid" userId="S::mariam.jawaid@teacher.muet.edu.pk::e8ed7130-2f58-4cd8-ba76-d5f3ccab7234" providerId="AD" clId="Web-{D995BF17-CEF7-59C9-E008-8D8E04A940E7}" dt="2020-06-12T03:11:28.129" v="11"/>
        <pc:sldMkLst>
          <pc:docMk/>
          <pc:sldMk cId="0" sldId="271"/>
        </pc:sldMkLst>
        <pc:picChg chg="add del mod">
          <ac:chgData name="mariam jawaid" userId="S::mariam.jawaid@teacher.muet.edu.pk::e8ed7130-2f58-4cd8-ba76-d5f3ccab7234" providerId="AD" clId="Web-{D995BF17-CEF7-59C9-E008-8D8E04A940E7}" dt="2020-06-12T03:11:28.129" v="11"/>
          <ac:picMkLst>
            <pc:docMk/>
            <pc:sldMk cId="0" sldId="271"/>
            <ac:picMk id="2" creationId="{C611865D-E903-4642-ABA4-457ED93DE055}"/>
          </ac:picMkLst>
        </pc:picChg>
      </pc:sldChg>
      <pc:sldChg chg="addSp modSp">
        <pc:chgData name="mariam jawaid" userId="S::mariam.jawaid@teacher.muet.edu.pk::e8ed7130-2f58-4cd8-ba76-d5f3ccab7234" providerId="AD" clId="Web-{D995BF17-CEF7-59C9-E008-8D8E04A940E7}" dt="2020-06-12T03:12:19.660" v="20" actId="1076"/>
        <pc:sldMkLst>
          <pc:docMk/>
          <pc:sldMk cId="0" sldId="273"/>
        </pc:sldMkLst>
        <pc:spChg chg="mod">
          <ac:chgData name="mariam jawaid" userId="S::mariam.jawaid@teacher.muet.edu.pk::e8ed7130-2f58-4cd8-ba76-d5f3ccab7234" providerId="AD" clId="Web-{D995BF17-CEF7-59C9-E008-8D8E04A940E7}" dt="2020-06-12T03:12:19.660" v="20" actId="1076"/>
          <ac:spMkLst>
            <pc:docMk/>
            <pc:sldMk cId="0" sldId="273"/>
            <ac:spMk id="165" creationId="{00000000-0000-0000-0000-000000000000}"/>
          </ac:spMkLst>
        </pc:spChg>
        <pc:picChg chg="add mod">
          <ac:chgData name="mariam jawaid" userId="S::mariam.jawaid@teacher.muet.edu.pk::e8ed7130-2f58-4cd8-ba76-d5f3ccab7234" providerId="AD" clId="Web-{D995BF17-CEF7-59C9-E008-8D8E04A940E7}" dt="2020-06-12T03:12:10.754" v="19" actId="1076"/>
          <ac:picMkLst>
            <pc:docMk/>
            <pc:sldMk cId="0" sldId="273"/>
            <ac:picMk id="2" creationId="{591354DA-C1D6-419C-876C-244643A3BF49}"/>
          </ac:picMkLst>
        </pc:picChg>
      </pc:sldChg>
      <pc:sldChg chg="addSp modSp">
        <pc:chgData name="mariam jawaid" userId="S::mariam.jawaid@teacher.muet.edu.pk::e8ed7130-2f58-4cd8-ba76-d5f3ccab7234" providerId="AD" clId="Web-{D995BF17-CEF7-59C9-E008-8D8E04A940E7}" dt="2020-06-12T03:14:53.474" v="31" actId="1076"/>
        <pc:sldMkLst>
          <pc:docMk/>
          <pc:sldMk cId="0" sldId="275"/>
        </pc:sldMkLst>
        <pc:spChg chg="mod">
          <ac:chgData name="mariam jawaid" userId="S::mariam.jawaid@teacher.muet.edu.pk::e8ed7130-2f58-4cd8-ba76-d5f3ccab7234" providerId="AD" clId="Web-{D995BF17-CEF7-59C9-E008-8D8E04A940E7}" dt="2020-06-12T03:14:29.568" v="24" actId="1076"/>
          <ac:spMkLst>
            <pc:docMk/>
            <pc:sldMk cId="0" sldId="275"/>
            <ac:spMk id="171" creationId="{00000000-0000-0000-0000-000000000000}"/>
          </ac:spMkLst>
        </pc:spChg>
        <pc:picChg chg="add mod">
          <ac:chgData name="mariam jawaid" userId="S::mariam.jawaid@teacher.muet.edu.pk::e8ed7130-2f58-4cd8-ba76-d5f3ccab7234" providerId="AD" clId="Web-{D995BF17-CEF7-59C9-E008-8D8E04A940E7}" dt="2020-06-12T03:14:53.474" v="31" actId="1076"/>
          <ac:picMkLst>
            <pc:docMk/>
            <pc:sldMk cId="0" sldId="275"/>
            <ac:picMk id="2" creationId="{B7568C30-BDD1-4234-AA5E-57C4E5DE16CF}"/>
          </ac:picMkLst>
        </pc:picChg>
        <pc:picChg chg="add mod">
          <ac:chgData name="mariam jawaid" userId="S::mariam.jawaid@teacher.muet.edu.pk::e8ed7130-2f58-4cd8-ba76-d5f3ccab7234" providerId="AD" clId="Web-{D995BF17-CEF7-59C9-E008-8D8E04A940E7}" dt="2020-06-12T03:14:47.224" v="28" actId="1076"/>
          <ac:picMkLst>
            <pc:docMk/>
            <pc:sldMk cId="0" sldId="275"/>
            <ac:picMk id="3" creationId="{8F10B376-DDD7-43E0-BE1D-DA5AA4CA054A}"/>
          </ac:picMkLst>
        </pc:picChg>
      </pc:sldChg>
      <pc:sldChg chg="modSp">
        <pc:chgData name="mariam jawaid" userId="S::mariam.jawaid@teacher.muet.edu.pk::e8ed7130-2f58-4cd8-ba76-d5f3ccab7234" providerId="AD" clId="Web-{D995BF17-CEF7-59C9-E008-8D8E04A940E7}" dt="2020-06-12T03:01:45.531" v="1" actId="1076"/>
        <pc:sldMkLst>
          <pc:docMk/>
          <pc:sldMk cId="0" sldId="277"/>
        </pc:sldMkLst>
        <pc:spChg chg="mod">
          <ac:chgData name="mariam jawaid" userId="S::mariam.jawaid@teacher.muet.edu.pk::e8ed7130-2f58-4cd8-ba76-d5f3ccab7234" providerId="AD" clId="Web-{D995BF17-CEF7-59C9-E008-8D8E04A940E7}" dt="2020-06-12T03:01:45.531" v="1" actId="1076"/>
          <ac:spMkLst>
            <pc:docMk/>
            <pc:sldMk cId="0" sldId="277"/>
            <ac:spMk id="175" creationId="{00000000-0000-0000-0000-000000000000}"/>
          </ac:spMkLst>
        </pc:spChg>
      </pc:sldChg>
      <pc:sldChg chg="modSp">
        <pc:chgData name="mariam jawaid" userId="S::mariam.jawaid@teacher.muet.edu.pk::e8ed7130-2f58-4cd8-ba76-d5f3ccab7234" providerId="AD" clId="Web-{D995BF17-CEF7-59C9-E008-8D8E04A940E7}" dt="2020-06-12T03:21:11.977" v="35" actId="1076"/>
        <pc:sldMkLst>
          <pc:docMk/>
          <pc:sldMk cId="0" sldId="280"/>
        </pc:sldMkLst>
        <pc:spChg chg="mod">
          <ac:chgData name="mariam jawaid" userId="S::mariam.jawaid@teacher.muet.edu.pk::e8ed7130-2f58-4cd8-ba76-d5f3ccab7234" providerId="AD" clId="Web-{D995BF17-CEF7-59C9-E008-8D8E04A940E7}" dt="2020-06-12T03:21:11.977" v="35" actId="1076"/>
          <ac:spMkLst>
            <pc:docMk/>
            <pc:sldMk cId="0" sldId="280"/>
            <ac:spMk id="184" creationId="{00000000-0000-0000-0000-000000000000}"/>
          </ac:spMkLst>
        </pc:spChg>
      </pc:sldChg>
    </pc:docChg>
  </pc:docChgLst>
  <pc:docChgLst>
    <pc:chgData name="mariam jawaid" userId="S::mariam.jawaid@teacher.muet.edu.pk::e8ed7130-2f58-4cd8-ba76-d5f3ccab7234" providerId="AD" clId="Web-{54424E56-7824-A79D-B55A-F2CE4AA8809F}"/>
    <pc:docChg chg="modSld">
      <pc:chgData name="mariam jawaid" userId="S::mariam.jawaid@teacher.muet.edu.pk::e8ed7130-2f58-4cd8-ba76-d5f3ccab7234" providerId="AD" clId="Web-{54424E56-7824-A79D-B55A-F2CE4AA8809F}" dt="2020-06-16T02:03:26.127" v="7" actId="20577"/>
      <pc:docMkLst>
        <pc:docMk/>
      </pc:docMkLst>
      <pc:sldChg chg="modSp">
        <pc:chgData name="mariam jawaid" userId="S::mariam.jawaid@teacher.muet.edu.pk::e8ed7130-2f58-4cd8-ba76-d5f3ccab7234" providerId="AD" clId="Web-{54424E56-7824-A79D-B55A-F2CE4AA8809F}" dt="2020-06-16T02:03:26.127" v="6" actId="20577"/>
        <pc:sldMkLst>
          <pc:docMk/>
          <pc:sldMk cId="0" sldId="272"/>
        </pc:sldMkLst>
        <pc:spChg chg="mod">
          <ac:chgData name="mariam jawaid" userId="S::mariam.jawaid@teacher.muet.edu.pk::e8ed7130-2f58-4cd8-ba76-d5f3ccab7234" providerId="AD" clId="Web-{54424E56-7824-A79D-B55A-F2CE4AA8809F}" dt="2020-06-16T02:03:26.127" v="6" actId="20577"/>
          <ac:spMkLst>
            <pc:docMk/>
            <pc:sldMk cId="0" sldId="272"/>
            <ac:spMk id="162" creationId="{00000000-0000-0000-0000-000000000000}"/>
          </ac:spMkLst>
        </pc:spChg>
      </pc:sldChg>
    </pc:docChg>
  </pc:docChgLst>
  <pc:docChgLst>
    <pc:chgData name="mariam jawaid" userId="S::mariam.jawaid@teacher.muet.edu.pk::e8ed7130-2f58-4cd8-ba76-d5f3ccab7234" providerId="AD" clId="Web-{815048F3-F600-155D-F739-1282BA190DA8}"/>
    <pc:docChg chg="modSld">
      <pc:chgData name="mariam jawaid" userId="S::mariam.jawaid@teacher.muet.edu.pk::e8ed7130-2f58-4cd8-ba76-d5f3ccab7234" providerId="AD" clId="Web-{815048F3-F600-155D-F739-1282BA190DA8}" dt="2020-06-16T04:59:50.376" v="156" actId="20577"/>
      <pc:docMkLst>
        <pc:docMk/>
      </pc:docMkLst>
      <pc:sldChg chg="modSp">
        <pc:chgData name="mariam jawaid" userId="S::mariam.jawaid@teacher.muet.edu.pk::e8ed7130-2f58-4cd8-ba76-d5f3ccab7234" providerId="AD" clId="Web-{815048F3-F600-155D-F739-1282BA190DA8}" dt="2020-06-16T04:48:25.617" v="6" actId="20577"/>
        <pc:sldMkLst>
          <pc:docMk/>
          <pc:sldMk cId="0" sldId="272"/>
        </pc:sldMkLst>
        <pc:spChg chg="mod">
          <ac:chgData name="mariam jawaid" userId="S::mariam.jawaid@teacher.muet.edu.pk::e8ed7130-2f58-4cd8-ba76-d5f3ccab7234" providerId="AD" clId="Web-{815048F3-F600-155D-F739-1282BA190DA8}" dt="2020-06-16T04:48:25.617" v="6" actId="20577"/>
          <ac:spMkLst>
            <pc:docMk/>
            <pc:sldMk cId="0" sldId="272"/>
            <ac:spMk id="162" creationId="{00000000-0000-0000-0000-000000000000}"/>
          </ac:spMkLst>
        </pc:spChg>
      </pc:sldChg>
      <pc:sldChg chg="addSp modSp">
        <pc:chgData name="mariam jawaid" userId="S::mariam.jawaid@teacher.muet.edu.pk::e8ed7130-2f58-4cd8-ba76-d5f3ccab7234" providerId="AD" clId="Web-{815048F3-F600-155D-F739-1282BA190DA8}" dt="2020-06-16T04:59:50.376" v="156" actId="20577"/>
        <pc:sldMkLst>
          <pc:docMk/>
          <pc:sldMk cId="0" sldId="277"/>
        </pc:sldMkLst>
        <pc:spChg chg="add mod">
          <ac:chgData name="mariam jawaid" userId="S::mariam.jawaid@teacher.muet.edu.pk::e8ed7130-2f58-4cd8-ba76-d5f3ccab7234" providerId="AD" clId="Web-{815048F3-F600-155D-F739-1282BA190DA8}" dt="2020-06-16T04:59:50.376" v="156" actId="20577"/>
          <ac:spMkLst>
            <pc:docMk/>
            <pc:sldMk cId="0" sldId="277"/>
            <ac:spMk id="2" creationId="{49D54647-6A00-4516-A22F-E1356CC87258}"/>
          </ac:spMkLst>
        </pc:spChg>
        <pc:spChg chg="mod">
          <ac:chgData name="mariam jawaid" userId="S::mariam.jawaid@teacher.muet.edu.pk::e8ed7130-2f58-4cd8-ba76-d5f3ccab7234" providerId="AD" clId="Web-{815048F3-F600-155D-F739-1282BA190DA8}" dt="2020-06-16T04:50:10.360" v="18" actId="14100"/>
          <ac:spMkLst>
            <pc:docMk/>
            <pc:sldMk cId="0" sldId="277"/>
            <ac:spMk id="175" creationId="{00000000-0000-0000-0000-000000000000}"/>
          </ac:spMkLst>
        </pc:spChg>
      </pc:sldChg>
    </pc:docChg>
  </pc:docChgLst>
  <pc:docChgLst>
    <pc:chgData name="mariam jawaid" userId="S::mariam.jawaid@teacher.muet.edu.pk::e8ed7130-2f58-4cd8-ba76-d5f3ccab7234" providerId="AD" clId="Web-{78C260E9-563E-A1FC-4811-96622E562FF0}"/>
    <pc:docChg chg="modSld">
      <pc:chgData name="mariam jawaid" userId="S::mariam.jawaid@teacher.muet.edu.pk::e8ed7130-2f58-4cd8-ba76-d5f3ccab7234" providerId="AD" clId="Web-{78C260E9-563E-A1FC-4811-96622E562FF0}" dt="2020-06-11T04:57:47.305" v="52" actId="14100"/>
      <pc:docMkLst>
        <pc:docMk/>
      </pc:docMkLst>
      <pc:sldChg chg="addSp modSp">
        <pc:chgData name="mariam jawaid" userId="S::mariam.jawaid@teacher.muet.edu.pk::e8ed7130-2f58-4cd8-ba76-d5f3ccab7234" providerId="AD" clId="Web-{78C260E9-563E-A1FC-4811-96622E562FF0}" dt="2020-06-11T04:57:47.305" v="52" actId="14100"/>
        <pc:sldMkLst>
          <pc:docMk/>
          <pc:sldMk cId="0" sldId="268"/>
        </pc:sldMkLst>
        <pc:picChg chg="add mod">
          <ac:chgData name="mariam jawaid" userId="S::mariam.jawaid@teacher.muet.edu.pk::e8ed7130-2f58-4cd8-ba76-d5f3ccab7234" providerId="AD" clId="Web-{78C260E9-563E-A1FC-4811-96622E562FF0}" dt="2020-06-11T04:57:47.305" v="52" actId="14100"/>
          <ac:picMkLst>
            <pc:docMk/>
            <pc:sldMk cId="0" sldId="268"/>
            <ac:picMk id="2" creationId="{29B2ECCB-0CFC-45B9-ABD1-D97EA6A21D06}"/>
          </ac:picMkLst>
        </pc:picChg>
        <pc:picChg chg="mod">
          <ac:chgData name="mariam jawaid" userId="S::mariam.jawaid@teacher.muet.edu.pk::e8ed7130-2f58-4cd8-ba76-d5f3ccab7234" providerId="AD" clId="Web-{78C260E9-563E-A1FC-4811-96622E562FF0}" dt="2020-06-11T04:57:32.774" v="48" actId="1076"/>
          <ac:picMkLst>
            <pc:docMk/>
            <pc:sldMk cId="0" sldId="268"/>
            <ac:picMk id="152" creationId="{00000000-0000-0000-0000-000000000000}"/>
          </ac:picMkLst>
        </pc:picChg>
      </pc:sldChg>
      <pc:sldChg chg="modSp">
        <pc:chgData name="mariam jawaid" userId="S::mariam.jawaid@teacher.muet.edu.pk::e8ed7130-2f58-4cd8-ba76-d5f3ccab7234" providerId="AD" clId="Web-{78C260E9-563E-A1FC-4811-96622E562FF0}" dt="2020-06-11T03:10:54.258" v="4" actId="1076"/>
        <pc:sldMkLst>
          <pc:docMk/>
          <pc:sldMk cId="0" sldId="278"/>
        </pc:sldMkLst>
        <pc:spChg chg="mod">
          <ac:chgData name="mariam jawaid" userId="S::mariam.jawaid@teacher.muet.edu.pk::e8ed7130-2f58-4cd8-ba76-d5f3ccab7234" providerId="AD" clId="Web-{78C260E9-563E-A1FC-4811-96622E562FF0}" dt="2020-06-11T03:10:54.258" v="4" actId="1076"/>
          <ac:spMkLst>
            <pc:docMk/>
            <pc:sldMk cId="0" sldId="278"/>
            <ac:spMk id="178" creationId="{00000000-0000-0000-0000-000000000000}"/>
          </ac:spMkLst>
        </pc:spChg>
      </pc:sldChg>
      <pc:sldChg chg="modSp">
        <pc:chgData name="mariam jawaid" userId="S::mariam.jawaid@teacher.muet.edu.pk::e8ed7130-2f58-4cd8-ba76-d5f3ccab7234" providerId="AD" clId="Web-{78C260E9-563E-A1FC-4811-96622E562FF0}" dt="2020-06-11T03:12:31.914" v="13" actId="14100"/>
        <pc:sldMkLst>
          <pc:docMk/>
          <pc:sldMk cId="0" sldId="279"/>
        </pc:sldMkLst>
        <pc:spChg chg="mod">
          <ac:chgData name="mariam jawaid" userId="S::mariam.jawaid@teacher.muet.edu.pk::e8ed7130-2f58-4cd8-ba76-d5f3ccab7234" providerId="AD" clId="Web-{78C260E9-563E-A1FC-4811-96622E562FF0}" dt="2020-06-11T03:11:38.023" v="6" actId="20577"/>
          <ac:spMkLst>
            <pc:docMk/>
            <pc:sldMk cId="0" sldId="279"/>
            <ac:spMk id="180" creationId="{00000000-0000-0000-0000-000000000000}"/>
          </ac:spMkLst>
        </pc:spChg>
        <pc:spChg chg="mod">
          <ac:chgData name="mariam jawaid" userId="S::mariam.jawaid@teacher.muet.edu.pk::e8ed7130-2f58-4cd8-ba76-d5f3ccab7234" providerId="AD" clId="Web-{78C260E9-563E-A1FC-4811-96622E562FF0}" dt="2020-06-11T03:12:31.914" v="13" actId="14100"/>
          <ac:spMkLst>
            <pc:docMk/>
            <pc:sldMk cId="0" sldId="279"/>
            <ac:spMk id="181" creationId="{00000000-0000-0000-0000-000000000000}"/>
          </ac:spMkLst>
        </pc:spChg>
      </pc:sldChg>
      <pc:sldChg chg="modSp">
        <pc:chgData name="mariam jawaid" userId="S::mariam.jawaid@teacher.muet.edu.pk::e8ed7130-2f58-4cd8-ba76-d5f3ccab7234" providerId="AD" clId="Web-{78C260E9-563E-A1FC-4811-96622E562FF0}" dt="2020-06-11T03:15:28.445" v="19" actId="14100"/>
        <pc:sldMkLst>
          <pc:docMk/>
          <pc:sldMk cId="0" sldId="281"/>
        </pc:sldMkLst>
        <pc:spChg chg="mod">
          <ac:chgData name="mariam jawaid" userId="S::mariam.jawaid@teacher.muet.edu.pk::e8ed7130-2f58-4cd8-ba76-d5f3ccab7234" providerId="AD" clId="Web-{78C260E9-563E-A1FC-4811-96622E562FF0}" dt="2020-06-11T03:15:28.445" v="19" actId="14100"/>
          <ac:spMkLst>
            <pc:docMk/>
            <pc:sldMk cId="0" sldId="281"/>
            <ac:spMk id="187" creationId="{00000000-0000-0000-0000-000000000000}"/>
          </ac:spMkLst>
        </pc:spChg>
      </pc:sldChg>
      <pc:sldChg chg="modSp">
        <pc:chgData name="mariam jawaid" userId="S::mariam.jawaid@teacher.muet.edu.pk::e8ed7130-2f58-4cd8-ba76-d5f3ccab7234" providerId="AD" clId="Web-{78C260E9-563E-A1FC-4811-96622E562FF0}" dt="2020-06-11T03:16:28.069" v="24" actId="1076"/>
        <pc:sldMkLst>
          <pc:docMk/>
          <pc:sldMk cId="0" sldId="283"/>
        </pc:sldMkLst>
        <pc:spChg chg="mod">
          <ac:chgData name="mariam jawaid" userId="S::mariam.jawaid@teacher.muet.edu.pk::e8ed7130-2f58-4cd8-ba76-d5f3ccab7234" providerId="AD" clId="Web-{78C260E9-563E-A1FC-4811-96622E562FF0}" dt="2020-06-11T03:16:28.069" v="24" actId="1076"/>
          <ac:spMkLst>
            <pc:docMk/>
            <pc:sldMk cId="0" sldId="283"/>
            <ac:spMk id="193" creationId="{00000000-0000-0000-0000-000000000000}"/>
          </ac:spMkLst>
        </pc:spChg>
      </pc:sldChg>
      <pc:sldChg chg="modSp">
        <pc:chgData name="mariam jawaid" userId="S::mariam.jawaid@teacher.muet.edu.pk::e8ed7130-2f58-4cd8-ba76-d5f3ccab7234" providerId="AD" clId="Web-{78C260E9-563E-A1FC-4811-96622E562FF0}" dt="2020-06-11T03:17:55.647" v="28" actId="1076"/>
        <pc:sldMkLst>
          <pc:docMk/>
          <pc:sldMk cId="0" sldId="284"/>
        </pc:sldMkLst>
        <pc:spChg chg="mod">
          <ac:chgData name="mariam jawaid" userId="S::mariam.jawaid@teacher.muet.edu.pk::e8ed7130-2f58-4cd8-ba76-d5f3ccab7234" providerId="AD" clId="Web-{78C260E9-563E-A1FC-4811-96622E562FF0}" dt="2020-06-11T03:17:55.647" v="28" actId="1076"/>
          <ac:spMkLst>
            <pc:docMk/>
            <pc:sldMk cId="0" sldId="284"/>
            <ac:spMk id="196" creationId="{00000000-0000-0000-0000-000000000000}"/>
          </ac:spMkLst>
        </pc:spChg>
      </pc:sldChg>
      <pc:sldChg chg="modSp">
        <pc:chgData name="mariam jawaid" userId="S::mariam.jawaid@teacher.muet.edu.pk::e8ed7130-2f58-4cd8-ba76-d5f3ccab7234" providerId="AD" clId="Web-{78C260E9-563E-A1FC-4811-96622E562FF0}" dt="2020-06-11T03:18:56.756" v="32" actId="1076"/>
        <pc:sldMkLst>
          <pc:docMk/>
          <pc:sldMk cId="0" sldId="285"/>
        </pc:sldMkLst>
        <pc:spChg chg="mod">
          <ac:chgData name="mariam jawaid" userId="S::mariam.jawaid@teacher.muet.edu.pk::e8ed7130-2f58-4cd8-ba76-d5f3ccab7234" providerId="AD" clId="Web-{78C260E9-563E-A1FC-4811-96622E562FF0}" dt="2020-06-11T03:18:56.756" v="32" actId="1076"/>
          <ac:spMkLst>
            <pc:docMk/>
            <pc:sldMk cId="0" sldId="285"/>
            <ac:spMk id="199" creationId="{00000000-0000-0000-0000-000000000000}"/>
          </ac:spMkLst>
        </pc:spChg>
      </pc:sldChg>
      <pc:sldChg chg="modSp">
        <pc:chgData name="mariam jawaid" userId="S::mariam.jawaid@teacher.muet.edu.pk::e8ed7130-2f58-4cd8-ba76-d5f3ccab7234" providerId="AD" clId="Web-{78C260E9-563E-A1FC-4811-96622E562FF0}" dt="2020-06-11T03:19:43.131" v="34" actId="20577"/>
        <pc:sldMkLst>
          <pc:docMk/>
          <pc:sldMk cId="0" sldId="286"/>
        </pc:sldMkLst>
        <pc:spChg chg="mod">
          <ac:chgData name="mariam jawaid" userId="S::mariam.jawaid@teacher.muet.edu.pk::e8ed7130-2f58-4cd8-ba76-d5f3ccab7234" providerId="AD" clId="Web-{78C260E9-563E-A1FC-4811-96622E562FF0}" dt="2020-06-11T03:19:43.131" v="34" actId="20577"/>
          <ac:spMkLst>
            <pc:docMk/>
            <pc:sldMk cId="0" sldId="286"/>
            <ac:spMk id="201" creationId="{00000000-0000-0000-0000-000000000000}"/>
          </ac:spMkLst>
        </pc:spChg>
      </pc:sldChg>
    </pc:docChg>
  </pc:docChgLst>
  <pc:docChgLst>
    <pc:chgData name="mariam jawaid" userId="S::mariam.jawaid@teacher.muet.edu.pk::e8ed7130-2f58-4cd8-ba76-d5f3ccab7234" providerId="AD" clId="Web-{53DEF67D-2426-D49B-07EF-AF38BA2714B6}"/>
    <pc:docChg chg="addSld delSld modSld sldOrd">
      <pc:chgData name="mariam jawaid" userId="S::mariam.jawaid@teacher.muet.edu.pk::e8ed7130-2f58-4cd8-ba76-d5f3ccab7234" providerId="AD" clId="Web-{53DEF67D-2426-D49B-07EF-AF38BA2714B6}" dt="2020-06-07T11:02:12.847" v="49" actId="20577"/>
      <pc:docMkLst>
        <pc:docMk/>
      </pc:docMkLst>
      <pc:sldChg chg="delSp modSp">
        <pc:chgData name="mariam jawaid" userId="S::mariam.jawaid@teacher.muet.edu.pk::e8ed7130-2f58-4cd8-ba76-d5f3ccab7234" providerId="AD" clId="Web-{53DEF67D-2426-D49B-07EF-AF38BA2714B6}" dt="2020-06-07T10:57:47.059" v="9"/>
        <pc:sldMkLst>
          <pc:docMk/>
          <pc:sldMk cId="0" sldId="256"/>
        </pc:sldMkLst>
        <pc:spChg chg="mod">
          <ac:chgData name="mariam jawaid" userId="S::mariam.jawaid@teacher.muet.edu.pk::e8ed7130-2f58-4cd8-ba76-d5f3ccab7234" providerId="AD" clId="Web-{53DEF67D-2426-D49B-07EF-AF38BA2714B6}" dt="2020-06-07T10:57:40.996" v="8" actId="20577"/>
          <ac:spMkLst>
            <pc:docMk/>
            <pc:sldMk cId="0" sldId="256"/>
            <ac:spMk id="114" creationId="{00000000-0000-0000-0000-000000000000}"/>
          </ac:spMkLst>
        </pc:spChg>
        <pc:spChg chg="del">
          <ac:chgData name="mariam jawaid" userId="S::mariam.jawaid@teacher.muet.edu.pk::e8ed7130-2f58-4cd8-ba76-d5f3ccab7234" providerId="AD" clId="Web-{53DEF67D-2426-D49B-07EF-AF38BA2714B6}" dt="2020-06-07T10:57:47.059" v="9"/>
          <ac:spMkLst>
            <pc:docMk/>
            <pc:sldMk cId="0" sldId="256"/>
            <ac:spMk id="115" creationId="{00000000-0000-0000-0000-000000000000}"/>
          </ac:spMkLst>
        </pc:spChg>
      </pc:sldChg>
      <pc:sldChg chg="delSp add del ord replId">
        <pc:chgData name="mariam jawaid" userId="S::mariam.jawaid@teacher.muet.edu.pk::e8ed7130-2f58-4cd8-ba76-d5f3ccab7234" providerId="AD" clId="Web-{53DEF67D-2426-D49B-07EF-AF38BA2714B6}" dt="2020-06-07T10:59:25.208" v="18"/>
        <pc:sldMkLst>
          <pc:docMk/>
          <pc:sldMk cId="509216247" sldId="289"/>
        </pc:sldMkLst>
        <pc:spChg chg="del">
          <ac:chgData name="mariam jawaid" userId="S::mariam.jawaid@teacher.muet.edu.pk::e8ed7130-2f58-4cd8-ba76-d5f3ccab7234" providerId="AD" clId="Web-{53DEF67D-2426-D49B-07EF-AF38BA2714B6}" dt="2020-06-07T10:58:42.533" v="15"/>
          <ac:spMkLst>
            <pc:docMk/>
            <pc:sldMk cId="509216247" sldId="289"/>
            <ac:spMk id="116" creationId="{00000000-0000-0000-0000-000000000000}"/>
          </ac:spMkLst>
        </pc:spChg>
        <pc:spChg chg="del">
          <ac:chgData name="mariam jawaid" userId="S::mariam.jawaid@teacher.muet.edu.pk::e8ed7130-2f58-4cd8-ba76-d5f3ccab7234" providerId="AD" clId="Web-{53DEF67D-2426-D49B-07EF-AF38BA2714B6}" dt="2020-06-07T10:58:45.486" v="16"/>
          <ac:spMkLst>
            <pc:docMk/>
            <pc:sldMk cId="509216247" sldId="289"/>
            <ac:spMk id="117" creationId="{00000000-0000-0000-0000-000000000000}"/>
          </ac:spMkLst>
        </pc:spChg>
      </pc:sldChg>
      <pc:sldChg chg="add del replId">
        <pc:chgData name="mariam jawaid" userId="S::mariam.jawaid@teacher.muet.edu.pk::e8ed7130-2f58-4cd8-ba76-d5f3ccab7234" providerId="AD" clId="Web-{53DEF67D-2426-D49B-07EF-AF38BA2714B6}" dt="2020-06-07T10:58:15.265" v="13"/>
        <pc:sldMkLst>
          <pc:docMk/>
          <pc:sldMk cId="1393751383" sldId="290"/>
        </pc:sldMkLst>
      </pc:sldChg>
      <pc:sldChg chg="modSp add replId">
        <pc:chgData name="mariam jawaid" userId="S::mariam.jawaid@teacher.muet.edu.pk::e8ed7130-2f58-4cd8-ba76-d5f3ccab7234" providerId="AD" clId="Web-{53DEF67D-2426-D49B-07EF-AF38BA2714B6}" dt="2020-06-07T11:02:12.847" v="49" actId="20577"/>
        <pc:sldMkLst>
          <pc:docMk/>
          <pc:sldMk cId="1601801893" sldId="290"/>
        </pc:sldMkLst>
        <pc:spChg chg="mod">
          <ac:chgData name="mariam jawaid" userId="S::mariam.jawaid@teacher.muet.edu.pk::e8ed7130-2f58-4cd8-ba76-d5f3ccab7234" providerId="AD" clId="Web-{53DEF67D-2426-D49B-07EF-AF38BA2714B6}" dt="2020-06-07T11:00:03.633" v="41" actId="20577"/>
          <ac:spMkLst>
            <pc:docMk/>
            <pc:sldMk cId="1601801893" sldId="290"/>
            <ac:spMk id="116" creationId="{00000000-0000-0000-0000-000000000000}"/>
          </ac:spMkLst>
        </pc:spChg>
        <pc:spChg chg="mod">
          <ac:chgData name="mariam jawaid" userId="S::mariam.jawaid@teacher.muet.edu.pk::e8ed7130-2f58-4cd8-ba76-d5f3ccab7234" providerId="AD" clId="Web-{53DEF67D-2426-D49B-07EF-AF38BA2714B6}" dt="2020-06-07T11:02:12.847" v="49" actId="20577"/>
          <ac:spMkLst>
            <pc:docMk/>
            <pc:sldMk cId="1601801893" sldId="290"/>
            <ac:spMk id="117" creationId="{00000000-0000-0000-0000-000000000000}"/>
          </ac:spMkLst>
        </pc:spChg>
      </pc:sldChg>
    </pc:docChg>
  </pc:docChgLst>
  <pc:docChgLst>
    <pc:chgData name="mariam jawaid" userId="S::mariam.jawaid@teacher.muet.edu.pk::e8ed7130-2f58-4cd8-ba76-d5f3ccab7234" providerId="AD" clId="Web-{22D4735D-09E7-84CE-5732-94C4E78184BA}"/>
    <pc:docChg chg="addSld delSld modSld sldOrd">
      <pc:chgData name="mariam jawaid" userId="S::mariam.jawaid@teacher.muet.edu.pk::e8ed7130-2f58-4cd8-ba76-d5f3ccab7234" providerId="AD" clId="Web-{22D4735D-09E7-84CE-5732-94C4E78184BA}" dt="2020-06-17T19:29:58.697" v="410" actId="1076"/>
      <pc:docMkLst>
        <pc:docMk/>
      </pc:docMkLst>
      <pc:sldChg chg="modSp">
        <pc:chgData name="mariam jawaid" userId="S::mariam.jawaid@teacher.muet.edu.pk::e8ed7130-2f58-4cd8-ba76-d5f3ccab7234" providerId="AD" clId="Web-{22D4735D-09E7-84CE-5732-94C4E78184BA}" dt="2020-06-17T17:07:14.221" v="14" actId="20577"/>
        <pc:sldMkLst>
          <pc:docMk/>
          <pc:sldMk cId="0" sldId="288"/>
        </pc:sldMkLst>
        <pc:spChg chg="mod">
          <ac:chgData name="mariam jawaid" userId="S::mariam.jawaid@teacher.muet.edu.pk::e8ed7130-2f58-4cd8-ba76-d5f3ccab7234" providerId="AD" clId="Web-{22D4735D-09E7-84CE-5732-94C4E78184BA}" dt="2020-06-17T17:07:14.221" v="14" actId="20577"/>
          <ac:spMkLst>
            <pc:docMk/>
            <pc:sldMk cId="0" sldId="288"/>
            <ac:spMk id="207" creationId="{00000000-0000-0000-0000-000000000000}"/>
          </ac:spMkLst>
        </pc:spChg>
      </pc:sldChg>
      <pc:sldChg chg="modSp add">
        <pc:chgData name="mariam jawaid" userId="S::mariam.jawaid@teacher.muet.edu.pk::e8ed7130-2f58-4cd8-ba76-d5f3ccab7234" providerId="AD" clId="Web-{22D4735D-09E7-84CE-5732-94C4E78184BA}" dt="2020-06-17T19:29:58.697" v="410" actId="1076"/>
        <pc:sldMkLst>
          <pc:docMk/>
          <pc:sldMk cId="333950607" sldId="292"/>
        </pc:sldMkLst>
        <pc:spChg chg="mod">
          <ac:chgData name="mariam jawaid" userId="S::mariam.jawaid@teacher.muet.edu.pk::e8ed7130-2f58-4cd8-ba76-d5f3ccab7234" providerId="AD" clId="Web-{22D4735D-09E7-84CE-5732-94C4E78184BA}" dt="2020-06-17T19:27:45.792" v="369" actId="14100"/>
          <ac:spMkLst>
            <pc:docMk/>
            <pc:sldMk cId="333950607" sldId="292"/>
            <ac:spMk id="161" creationId="{00000000-0000-0000-0000-000000000000}"/>
          </ac:spMkLst>
        </pc:spChg>
        <pc:spChg chg="mod">
          <ac:chgData name="mariam jawaid" userId="S::mariam.jawaid@teacher.muet.edu.pk::e8ed7130-2f58-4cd8-ba76-d5f3ccab7234" providerId="AD" clId="Web-{22D4735D-09E7-84CE-5732-94C4E78184BA}" dt="2020-06-17T19:29:35.103" v="407" actId="14100"/>
          <ac:spMkLst>
            <pc:docMk/>
            <pc:sldMk cId="333950607" sldId="292"/>
            <ac:spMk id="162" creationId="{00000000-0000-0000-0000-000000000000}"/>
          </ac:spMkLst>
        </pc:spChg>
        <pc:spChg chg="mod">
          <ac:chgData name="mariam jawaid" userId="S::mariam.jawaid@teacher.muet.edu.pk::e8ed7130-2f58-4cd8-ba76-d5f3ccab7234" providerId="AD" clId="Web-{22D4735D-09E7-84CE-5732-94C4E78184BA}" dt="2020-06-17T19:29:44.556" v="409" actId="1076"/>
          <ac:spMkLst>
            <pc:docMk/>
            <pc:sldMk cId="333950607" sldId="292"/>
            <ac:spMk id="163" creationId="{00000000-0000-0000-0000-000000000000}"/>
          </ac:spMkLst>
        </pc:spChg>
        <pc:spChg chg="mod">
          <ac:chgData name="mariam jawaid" userId="S::mariam.jawaid@teacher.muet.edu.pk::e8ed7130-2f58-4cd8-ba76-d5f3ccab7234" providerId="AD" clId="Web-{22D4735D-09E7-84CE-5732-94C4E78184BA}" dt="2020-06-17T19:29:39.213" v="408" actId="1076"/>
          <ac:spMkLst>
            <pc:docMk/>
            <pc:sldMk cId="333950607" sldId="292"/>
            <ac:spMk id="164" creationId="{00000000-0000-0000-0000-000000000000}"/>
          </ac:spMkLst>
        </pc:spChg>
        <pc:spChg chg="mod">
          <ac:chgData name="mariam jawaid" userId="S::mariam.jawaid@teacher.muet.edu.pk::e8ed7130-2f58-4cd8-ba76-d5f3ccab7234" providerId="AD" clId="Web-{22D4735D-09E7-84CE-5732-94C4E78184BA}" dt="2020-06-17T19:28:01.870" v="379" actId="20577"/>
          <ac:spMkLst>
            <pc:docMk/>
            <pc:sldMk cId="333950607" sldId="292"/>
            <ac:spMk id="165" creationId="{00000000-0000-0000-0000-000000000000}"/>
          </ac:spMkLst>
        </pc:spChg>
        <pc:spChg chg="mod">
          <ac:chgData name="mariam jawaid" userId="S::mariam.jawaid@teacher.muet.edu.pk::e8ed7130-2f58-4cd8-ba76-d5f3ccab7234" providerId="AD" clId="Web-{22D4735D-09E7-84CE-5732-94C4E78184BA}" dt="2020-06-17T19:29:58.697" v="410" actId="1076"/>
          <ac:spMkLst>
            <pc:docMk/>
            <pc:sldMk cId="333950607" sldId="292"/>
            <ac:spMk id="166" creationId="{00000000-0000-0000-0000-000000000000}"/>
          </ac:spMkLst>
        </pc:spChg>
      </pc:sldChg>
      <pc:sldChg chg="modSp add del">
        <pc:chgData name="mariam jawaid" userId="S::mariam.jawaid@teacher.muet.edu.pk::e8ed7130-2f58-4cd8-ba76-d5f3ccab7234" providerId="AD" clId="Web-{22D4735D-09E7-84CE-5732-94C4E78184BA}" dt="2020-06-17T19:16:50.127" v="236"/>
        <pc:sldMkLst>
          <pc:docMk/>
          <pc:sldMk cId="6079673" sldId="293"/>
        </pc:sldMkLst>
        <pc:spChg chg="mod">
          <ac:chgData name="mariam jawaid" userId="S::mariam.jawaid@teacher.muet.edu.pk::e8ed7130-2f58-4cd8-ba76-d5f3ccab7234" providerId="AD" clId="Web-{22D4735D-09E7-84CE-5732-94C4E78184BA}" dt="2020-06-17T17:20:56.820" v="233" actId="20577"/>
          <ac:spMkLst>
            <pc:docMk/>
            <pc:sldMk cId="6079673" sldId="293"/>
            <ac:spMk id="156" creationId="{00000000-0000-0000-0000-000000000000}"/>
          </ac:spMkLst>
        </pc:spChg>
      </pc:sldChg>
      <pc:sldChg chg="modSp add del">
        <pc:chgData name="mariam jawaid" userId="S::mariam.jawaid@teacher.muet.edu.pk::e8ed7130-2f58-4cd8-ba76-d5f3ccab7234" providerId="AD" clId="Web-{22D4735D-09E7-84CE-5732-94C4E78184BA}" dt="2020-06-17T19:16:50.143" v="237"/>
        <pc:sldMkLst>
          <pc:docMk/>
          <pc:sldMk cId="773927855" sldId="294"/>
        </pc:sldMkLst>
        <pc:spChg chg="mod">
          <ac:chgData name="mariam jawaid" userId="S::mariam.jawaid@teacher.muet.edu.pk::e8ed7130-2f58-4cd8-ba76-d5f3ccab7234" providerId="AD" clId="Web-{22D4735D-09E7-84CE-5732-94C4E78184BA}" dt="2020-06-17T17:20:43.039" v="224" actId="20577"/>
          <ac:spMkLst>
            <pc:docMk/>
            <pc:sldMk cId="773927855" sldId="294"/>
            <ac:spMk id="153" creationId="{00000000-0000-0000-0000-000000000000}"/>
          </ac:spMkLst>
        </pc:spChg>
      </pc:sldChg>
      <pc:sldChg chg="modSp add del">
        <pc:chgData name="mariam jawaid" userId="S::mariam.jawaid@teacher.muet.edu.pk::e8ed7130-2f58-4cd8-ba76-d5f3ccab7234" providerId="AD" clId="Web-{22D4735D-09E7-84CE-5732-94C4E78184BA}" dt="2020-06-17T19:16:50.143" v="238"/>
        <pc:sldMkLst>
          <pc:docMk/>
          <pc:sldMk cId="3753116441" sldId="295"/>
        </pc:sldMkLst>
        <pc:spChg chg="mod">
          <ac:chgData name="mariam jawaid" userId="S::mariam.jawaid@teacher.muet.edu.pk::e8ed7130-2f58-4cd8-ba76-d5f3ccab7234" providerId="AD" clId="Web-{22D4735D-09E7-84CE-5732-94C4E78184BA}" dt="2020-06-17T17:19:27.415" v="175" actId="14100"/>
          <ac:spMkLst>
            <pc:docMk/>
            <pc:sldMk cId="3753116441" sldId="295"/>
            <ac:spMk id="150" creationId="{00000000-0000-0000-0000-000000000000}"/>
          </ac:spMkLst>
        </pc:spChg>
      </pc:sldChg>
      <pc:sldChg chg="modSp add del">
        <pc:chgData name="mariam jawaid" userId="S::mariam.jawaid@teacher.muet.edu.pk::e8ed7130-2f58-4cd8-ba76-d5f3ccab7234" providerId="AD" clId="Web-{22D4735D-09E7-84CE-5732-94C4E78184BA}" dt="2020-06-17T19:16:50.143" v="239"/>
        <pc:sldMkLst>
          <pc:docMk/>
          <pc:sldMk cId="3557371073" sldId="296"/>
        </pc:sldMkLst>
        <pc:spChg chg="mod">
          <ac:chgData name="mariam jawaid" userId="S::mariam.jawaid@teacher.muet.edu.pk::e8ed7130-2f58-4cd8-ba76-d5f3ccab7234" providerId="AD" clId="Web-{22D4735D-09E7-84CE-5732-94C4E78184BA}" dt="2020-06-17T17:18:10.791" v="169" actId="14100"/>
          <ac:spMkLst>
            <pc:docMk/>
            <pc:sldMk cId="3557371073" sldId="296"/>
            <ac:spMk id="147" creationId="{00000000-0000-0000-0000-000000000000}"/>
          </ac:spMkLst>
        </pc:spChg>
      </pc:sldChg>
      <pc:sldChg chg="addSp delSp modSp add mod ord modClrScheme chgLayout">
        <pc:chgData name="mariam jawaid" userId="S::mariam.jawaid@teacher.muet.edu.pk::e8ed7130-2f58-4cd8-ba76-d5f3ccab7234" providerId="AD" clId="Web-{22D4735D-09E7-84CE-5732-94C4E78184BA}" dt="2020-06-17T19:25:32.871" v="323"/>
        <pc:sldMkLst>
          <pc:docMk/>
          <pc:sldMk cId="3228611035" sldId="297"/>
        </pc:sldMkLst>
        <pc:spChg chg="mod">
          <ac:chgData name="mariam jawaid" userId="S::mariam.jawaid@teacher.muet.edu.pk::e8ed7130-2f58-4cd8-ba76-d5f3ccab7234" providerId="AD" clId="Web-{22D4735D-09E7-84CE-5732-94C4E78184BA}" dt="2020-06-17T19:22:08.952" v="287" actId="20577"/>
          <ac:spMkLst>
            <pc:docMk/>
            <pc:sldMk cId="3228611035" sldId="297"/>
            <ac:spMk id="143" creationId="{00000000-0000-0000-0000-000000000000}"/>
          </ac:spMkLst>
        </pc:spChg>
        <pc:spChg chg="del mod">
          <ac:chgData name="mariam jawaid" userId="S::mariam.jawaid@teacher.muet.edu.pk::e8ed7130-2f58-4cd8-ba76-d5f3ccab7234" providerId="AD" clId="Web-{22D4735D-09E7-84CE-5732-94C4E78184BA}" dt="2020-06-17T19:16:40.143" v="235"/>
          <ac:spMkLst>
            <pc:docMk/>
            <pc:sldMk cId="3228611035" sldId="297"/>
            <ac:spMk id="144" creationId="{00000000-0000-0000-0000-000000000000}"/>
          </ac:spMkLst>
        </pc:spChg>
        <pc:picChg chg="add mod">
          <ac:chgData name="mariam jawaid" userId="S::mariam.jawaid@teacher.muet.edu.pk::e8ed7130-2f58-4cd8-ba76-d5f3ccab7234" providerId="AD" clId="Web-{22D4735D-09E7-84CE-5732-94C4E78184BA}" dt="2020-06-17T19:21:51.733" v="276" actId="1076"/>
          <ac:picMkLst>
            <pc:docMk/>
            <pc:sldMk cId="3228611035" sldId="297"/>
            <ac:picMk id="2" creationId="{D75A7406-6BD3-4BF2-80E1-2BAFB4C51A6D}"/>
          </ac:picMkLst>
        </pc:picChg>
        <pc:picChg chg="add mod ord">
          <ac:chgData name="mariam jawaid" userId="S::mariam.jawaid@teacher.muet.edu.pk::e8ed7130-2f58-4cd8-ba76-d5f3ccab7234" providerId="AD" clId="Web-{22D4735D-09E7-84CE-5732-94C4E78184BA}" dt="2020-06-17T19:21:53.983" v="277" actId="1076"/>
          <ac:picMkLst>
            <pc:docMk/>
            <pc:sldMk cId="3228611035" sldId="297"/>
            <ac:picMk id="3" creationId="{7CE27243-C73B-4046-BBF9-6A1E88BA652E}"/>
          </ac:picMkLst>
        </pc:picChg>
      </pc:sldChg>
      <pc:sldChg chg="add">
        <pc:chgData name="mariam jawaid" userId="S::mariam.jawaid@teacher.muet.edu.pk::e8ed7130-2f58-4cd8-ba76-d5f3ccab7234" providerId="AD" clId="Web-{22D4735D-09E7-84CE-5732-94C4E78184BA}" dt="2020-06-17T17:06:33.644" v="6"/>
        <pc:sldMkLst>
          <pc:docMk/>
          <pc:sldMk cId="3169457343" sldId="298"/>
        </pc:sldMkLst>
      </pc:sldChg>
      <pc:sldChg chg="modSp add">
        <pc:chgData name="mariam jawaid" userId="S::mariam.jawaid@teacher.muet.edu.pk::e8ed7130-2f58-4cd8-ba76-d5f3ccab7234" providerId="AD" clId="Web-{22D4735D-09E7-84CE-5732-94C4E78184BA}" dt="2020-06-17T17:14:39.934" v="58" actId="14100"/>
        <pc:sldMkLst>
          <pc:docMk/>
          <pc:sldMk cId="3834658598" sldId="299"/>
        </pc:sldMkLst>
        <pc:spChg chg="mod">
          <ac:chgData name="mariam jawaid" userId="S::mariam.jawaid@teacher.muet.edu.pk::e8ed7130-2f58-4cd8-ba76-d5f3ccab7234" providerId="AD" clId="Web-{22D4735D-09E7-84CE-5732-94C4E78184BA}" dt="2020-06-17T17:13:40.607" v="47" actId="1076"/>
          <ac:spMkLst>
            <pc:docMk/>
            <pc:sldMk cId="3834658598" sldId="299"/>
            <ac:spMk id="138" creationId="{00000000-0000-0000-0000-000000000000}"/>
          </ac:spMkLst>
        </pc:spChg>
        <pc:spChg chg="mod">
          <ac:chgData name="mariam jawaid" userId="S::mariam.jawaid@teacher.muet.edu.pk::e8ed7130-2f58-4cd8-ba76-d5f3ccab7234" providerId="AD" clId="Web-{22D4735D-09E7-84CE-5732-94C4E78184BA}" dt="2020-06-17T17:14:39.934" v="58" actId="14100"/>
          <ac:spMkLst>
            <pc:docMk/>
            <pc:sldMk cId="3834658598" sldId="299"/>
            <ac:spMk id="139" creationId="{00000000-0000-0000-0000-000000000000}"/>
          </ac:spMkLst>
        </pc:spChg>
      </pc:sldChg>
      <pc:sldChg chg="addSp delSp modSp add">
        <pc:chgData name="mariam jawaid" userId="S::mariam.jawaid@teacher.muet.edu.pk::e8ed7130-2f58-4cd8-ba76-d5f3ccab7234" providerId="AD" clId="Web-{22D4735D-09E7-84CE-5732-94C4E78184BA}" dt="2020-06-17T17:11:34.937" v="46" actId="1076"/>
        <pc:sldMkLst>
          <pc:docMk/>
          <pc:sldMk cId="1384185953" sldId="300"/>
        </pc:sldMkLst>
        <pc:spChg chg="del">
          <ac:chgData name="mariam jawaid" userId="S::mariam.jawaid@teacher.muet.edu.pk::e8ed7130-2f58-4cd8-ba76-d5f3ccab7234" providerId="AD" clId="Web-{22D4735D-09E7-84CE-5732-94C4E78184BA}" dt="2020-06-17T17:11:14.125" v="38"/>
          <ac:spMkLst>
            <pc:docMk/>
            <pc:sldMk cId="1384185953" sldId="300"/>
            <ac:spMk id="120" creationId="{00000000-0000-0000-0000-000000000000}"/>
          </ac:spMkLst>
        </pc:spChg>
        <pc:spChg chg="del">
          <ac:chgData name="mariam jawaid" userId="S::mariam.jawaid@teacher.muet.edu.pk::e8ed7130-2f58-4cd8-ba76-d5f3ccab7234" providerId="AD" clId="Web-{22D4735D-09E7-84CE-5732-94C4E78184BA}" dt="2020-06-17T17:11:14.125" v="36"/>
          <ac:spMkLst>
            <pc:docMk/>
            <pc:sldMk cId="1384185953" sldId="300"/>
            <ac:spMk id="130" creationId="{00000000-0000-0000-0000-000000000000}"/>
          </ac:spMkLst>
        </pc:spChg>
        <pc:spChg chg="del mod">
          <ac:chgData name="mariam jawaid" userId="S::mariam.jawaid@teacher.muet.edu.pk::e8ed7130-2f58-4cd8-ba76-d5f3ccab7234" providerId="AD" clId="Web-{22D4735D-09E7-84CE-5732-94C4E78184BA}" dt="2020-06-17T17:11:14.125" v="35"/>
          <ac:spMkLst>
            <pc:docMk/>
            <pc:sldMk cId="1384185953" sldId="300"/>
            <ac:spMk id="131" creationId="{00000000-0000-0000-0000-000000000000}"/>
          </ac:spMkLst>
        </pc:spChg>
        <pc:spChg chg="del">
          <ac:chgData name="mariam jawaid" userId="S::mariam.jawaid@teacher.muet.edu.pk::e8ed7130-2f58-4cd8-ba76-d5f3ccab7234" providerId="AD" clId="Web-{22D4735D-09E7-84CE-5732-94C4E78184BA}" dt="2020-06-17T17:11:14.125" v="34"/>
          <ac:spMkLst>
            <pc:docMk/>
            <pc:sldMk cId="1384185953" sldId="300"/>
            <ac:spMk id="132" creationId="{00000000-0000-0000-0000-000000000000}"/>
          </ac:spMkLst>
        </pc:spChg>
        <pc:spChg chg="del">
          <ac:chgData name="mariam jawaid" userId="S::mariam.jawaid@teacher.muet.edu.pk::e8ed7130-2f58-4cd8-ba76-d5f3ccab7234" providerId="AD" clId="Web-{22D4735D-09E7-84CE-5732-94C4E78184BA}" dt="2020-06-17T17:11:14.109" v="33"/>
          <ac:spMkLst>
            <pc:docMk/>
            <pc:sldMk cId="1384185953" sldId="300"/>
            <ac:spMk id="133" creationId="{00000000-0000-0000-0000-000000000000}"/>
          </ac:spMkLst>
        </pc:spChg>
        <pc:spChg chg="del">
          <ac:chgData name="mariam jawaid" userId="S::mariam.jawaid@teacher.muet.edu.pk::e8ed7130-2f58-4cd8-ba76-d5f3ccab7234" providerId="AD" clId="Web-{22D4735D-09E7-84CE-5732-94C4E78184BA}" dt="2020-06-17T17:11:14.109" v="32"/>
          <ac:spMkLst>
            <pc:docMk/>
            <pc:sldMk cId="1384185953" sldId="300"/>
            <ac:spMk id="134" creationId="{00000000-0000-0000-0000-000000000000}"/>
          </ac:spMkLst>
        </pc:spChg>
        <pc:spChg chg="del">
          <ac:chgData name="mariam jawaid" userId="S::mariam.jawaid@teacher.muet.edu.pk::e8ed7130-2f58-4cd8-ba76-d5f3ccab7234" providerId="AD" clId="Web-{22D4735D-09E7-84CE-5732-94C4E78184BA}" dt="2020-06-17T17:11:14.109" v="31"/>
          <ac:spMkLst>
            <pc:docMk/>
            <pc:sldMk cId="1384185953" sldId="300"/>
            <ac:spMk id="135" creationId="{00000000-0000-0000-0000-000000000000}"/>
          </ac:spMkLst>
        </pc:spChg>
        <pc:spChg chg="del">
          <ac:chgData name="mariam jawaid" userId="S::mariam.jawaid@teacher.muet.edu.pk::e8ed7130-2f58-4cd8-ba76-d5f3ccab7234" providerId="AD" clId="Web-{22D4735D-09E7-84CE-5732-94C4E78184BA}" dt="2020-06-17T17:11:14.109" v="30"/>
          <ac:spMkLst>
            <pc:docMk/>
            <pc:sldMk cId="1384185953" sldId="300"/>
            <ac:spMk id="136" creationId="{00000000-0000-0000-0000-000000000000}"/>
          </ac:spMkLst>
        </pc:spChg>
        <pc:spChg chg="del">
          <ac:chgData name="mariam jawaid" userId="S::mariam.jawaid@teacher.muet.edu.pk::e8ed7130-2f58-4cd8-ba76-d5f3ccab7234" providerId="AD" clId="Web-{22D4735D-09E7-84CE-5732-94C4E78184BA}" dt="2020-06-17T17:11:14.109" v="29"/>
          <ac:spMkLst>
            <pc:docMk/>
            <pc:sldMk cId="1384185953" sldId="300"/>
            <ac:spMk id="137" creationId="{00000000-0000-0000-0000-000000000000}"/>
          </ac:spMkLst>
        </pc:spChg>
        <pc:grpChg chg="del">
          <ac:chgData name="mariam jawaid" userId="S::mariam.jawaid@teacher.muet.edu.pk::e8ed7130-2f58-4cd8-ba76-d5f3ccab7234" providerId="AD" clId="Web-{22D4735D-09E7-84CE-5732-94C4E78184BA}" dt="2020-06-17T17:11:14.125" v="37"/>
          <ac:grpSpMkLst>
            <pc:docMk/>
            <pc:sldMk cId="1384185953" sldId="300"/>
            <ac:grpSpMk id="121" creationId="{00000000-0000-0000-0000-000000000000}"/>
          </ac:grpSpMkLst>
        </pc:grpChg>
        <pc:picChg chg="add mod">
          <ac:chgData name="mariam jawaid" userId="S::mariam.jawaid@teacher.muet.edu.pk::e8ed7130-2f58-4cd8-ba76-d5f3ccab7234" providerId="AD" clId="Web-{22D4735D-09E7-84CE-5732-94C4E78184BA}" dt="2020-06-17T17:11:34.937" v="46" actId="1076"/>
          <ac:picMkLst>
            <pc:docMk/>
            <pc:sldMk cId="1384185953" sldId="300"/>
            <ac:picMk id="2" creationId="{D1660B61-7DB6-4B32-8971-3A7FEB960735}"/>
          </ac:picMkLst>
        </pc:picChg>
      </pc:sldChg>
      <pc:sldChg chg="modSp add">
        <pc:chgData name="mariam jawaid" userId="S::mariam.jawaid@teacher.muet.edu.pk::e8ed7130-2f58-4cd8-ba76-d5f3ccab7234" providerId="AD" clId="Web-{22D4735D-09E7-84CE-5732-94C4E78184BA}" dt="2020-06-17T17:07:33.315" v="25"/>
        <pc:sldMkLst>
          <pc:docMk/>
          <pc:sldMk cId="1003957098" sldId="301"/>
        </pc:sldMkLst>
        <pc:spChg chg="mod">
          <ac:chgData name="mariam jawaid" userId="S::mariam.jawaid@teacher.muet.edu.pk::e8ed7130-2f58-4cd8-ba76-d5f3ccab7234" providerId="AD" clId="Web-{22D4735D-09E7-84CE-5732-94C4E78184BA}" dt="2020-06-17T17:07:22.127" v="19" actId="20577"/>
          <ac:spMkLst>
            <pc:docMk/>
            <pc:sldMk cId="1003957098" sldId="301"/>
            <ac:spMk id="116" creationId="{00000000-0000-0000-0000-000000000000}"/>
          </ac:spMkLst>
        </pc:spChg>
        <pc:spChg chg="mod">
          <ac:chgData name="mariam jawaid" userId="S::mariam.jawaid@teacher.muet.edu.pk::e8ed7130-2f58-4cd8-ba76-d5f3ccab7234" providerId="AD" clId="Web-{22D4735D-09E7-84CE-5732-94C4E78184BA}" dt="2020-06-17T17:07:33.315" v="25"/>
          <ac:spMkLst>
            <pc:docMk/>
            <pc:sldMk cId="1003957098" sldId="301"/>
            <ac:spMk id="117" creationId="{00000000-0000-0000-0000-000000000000}"/>
          </ac:spMkLst>
        </pc:spChg>
      </pc:sldChg>
      <pc:sldChg chg="add del replId">
        <pc:chgData name="mariam jawaid" userId="S::mariam.jawaid@teacher.muet.edu.pk::e8ed7130-2f58-4cd8-ba76-d5f3ccab7234" providerId="AD" clId="Web-{22D4735D-09E7-84CE-5732-94C4E78184BA}" dt="2020-06-17T19:23:47.169" v="305"/>
        <pc:sldMkLst>
          <pc:docMk/>
          <pc:sldMk cId="3331256400" sldId="302"/>
        </pc:sldMkLst>
      </pc:sldChg>
      <pc:sldChg chg="add del replId">
        <pc:chgData name="mariam jawaid" userId="S::mariam.jawaid@teacher.muet.edu.pk::e8ed7130-2f58-4cd8-ba76-d5f3ccab7234" providerId="AD" clId="Web-{22D4735D-09E7-84CE-5732-94C4E78184BA}" dt="2020-06-17T19:23:47.169" v="304"/>
        <pc:sldMkLst>
          <pc:docMk/>
          <pc:sldMk cId="3997735475" sldId="303"/>
        </pc:sldMkLst>
      </pc:sldChg>
      <pc:sldChg chg="add del replId">
        <pc:chgData name="mariam jawaid" userId="S::mariam.jawaid@teacher.muet.edu.pk::e8ed7130-2f58-4cd8-ba76-d5f3ccab7234" providerId="AD" clId="Web-{22D4735D-09E7-84CE-5732-94C4E78184BA}" dt="2020-06-17T19:23:47.169" v="303"/>
        <pc:sldMkLst>
          <pc:docMk/>
          <pc:sldMk cId="341834212" sldId="304"/>
        </pc:sldMkLst>
      </pc:sldChg>
      <pc:sldChg chg="addSp delSp modSp add replId">
        <pc:chgData name="mariam jawaid" userId="S::mariam.jawaid@teacher.muet.edu.pk::e8ed7130-2f58-4cd8-ba76-d5f3ccab7234" providerId="AD" clId="Web-{22D4735D-09E7-84CE-5732-94C4E78184BA}" dt="2020-06-17T19:23:25.467" v="300" actId="1076"/>
        <pc:sldMkLst>
          <pc:docMk/>
          <pc:sldMk cId="1842133183" sldId="305"/>
        </pc:sldMkLst>
        <pc:spChg chg="mod">
          <ac:chgData name="mariam jawaid" userId="S::mariam.jawaid@teacher.muet.edu.pk::e8ed7130-2f58-4cd8-ba76-d5f3ccab7234" providerId="AD" clId="Web-{22D4735D-09E7-84CE-5732-94C4E78184BA}" dt="2020-06-17T19:23:17.342" v="297" actId="1076"/>
          <ac:spMkLst>
            <pc:docMk/>
            <pc:sldMk cId="1842133183" sldId="305"/>
            <ac:spMk id="143" creationId="{00000000-0000-0000-0000-000000000000}"/>
          </ac:spMkLst>
        </pc:spChg>
        <pc:picChg chg="del">
          <ac:chgData name="mariam jawaid" userId="S::mariam.jawaid@teacher.muet.edu.pk::e8ed7130-2f58-4cd8-ba76-d5f3ccab7234" providerId="AD" clId="Web-{22D4735D-09E7-84CE-5732-94C4E78184BA}" dt="2020-06-17T19:22:23.373" v="290"/>
          <ac:picMkLst>
            <pc:docMk/>
            <pc:sldMk cId="1842133183" sldId="305"/>
            <ac:picMk id="2" creationId="{D75A7406-6BD3-4BF2-80E1-2BAFB4C51A6D}"/>
          </ac:picMkLst>
        </pc:picChg>
        <pc:picChg chg="del">
          <ac:chgData name="mariam jawaid" userId="S::mariam.jawaid@teacher.muet.edu.pk::e8ed7130-2f58-4cd8-ba76-d5f3ccab7234" providerId="AD" clId="Web-{22D4735D-09E7-84CE-5732-94C4E78184BA}" dt="2020-06-17T19:22:24.623" v="291"/>
          <ac:picMkLst>
            <pc:docMk/>
            <pc:sldMk cId="1842133183" sldId="305"/>
            <ac:picMk id="3" creationId="{7CE27243-C73B-4046-BBF9-6A1E88BA652E}"/>
          </ac:picMkLst>
        </pc:picChg>
        <pc:picChg chg="add mod">
          <ac:chgData name="mariam jawaid" userId="S::mariam.jawaid@teacher.muet.edu.pk::e8ed7130-2f58-4cd8-ba76-d5f3ccab7234" providerId="AD" clId="Web-{22D4735D-09E7-84CE-5732-94C4E78184BA}" dt="2020-06-17T19:23:25.467" v="300" actId="1076"/>
          <ac:picMkLst>
            <pc:docMk/>
            <pc:sldMk cId="1842133183" sldId="305"/>
            <ac:picMk id="4" creationId="{AF4B5C91-24DE-417B-A150-E22E5A94860B}"/>
          </ac:picMkLst>
        </pc:picChg>
      </pc:sldChg>
      <pc:sldChg chg="addSp delSp modSp add replId">
        <pc:chgData name="mariam jawaid" userId="S::mariam.jawaid@teacher.muet.edu.pk::e8ed7130-2f58-4cd8-ba76-d5f3ccab7234" providerId="AD" clId="Web-{22D4735D-09E7-84CE-5732-94C4E78184BA}" dt="2020-06-17T19:26:27.215" v="328" actId="1076"/>
        <pc:sldMkLst>
          <pc:docMk/>
          <pc:sldMk cId="1969118174" sldId="306"/>
        </pc:sldMkLst>
        <pc:spChg chg="mod">
          <ac:chgData name="mariam jawaid" userId="S::mariam.jawaid@teacher.muet.edu.pk::e8ed7130-2f58-4cd8-ba76-d5f3ccab7234" providerId="AD" clId="Web-{22D4735D-09E7-84CE-5732-94C4E78184BA}" dt="2020-06-17T19:23:54.669" v="310" actId="20577"/>
          <ac:spMkLst>
            <pc:docMk/>
            <pc:sldMk cId="1969118174" sldId="306"/>
            <ac:spMk id="143" creationId="{00000000-0000-0000-0000-000000000000}"/>
          </ac:spMkLst>
        </pc:spChg>
        <pc:picChg chg="add mod">
          <ac:chgData name="mariam jawaid" userId="S::mariam.jawaid@teacher.muet.edu.pk::e8ed7130-2f58-4cd8-ba76-d5f3ccab7234" providerId="AD" clId="Web-{22D4735D-09E7-84CE-5732-94C4E78184BA}" dt="2020-06-17T19:26:27.215" v="328" actId="1076"/>
          <ac:picMkLst>
            <pc:docMk/>
            <pc:sldMk cId="1969118174" sldId="306"/>
            <ac:picMk id="2" creationId="{C6A5D1C4-7E22-450F-A7FE-BED160F572CD}"/>
          </ac:picMkLst>
        </pc:picChg>
        <pc:picChg chg="del">
          <ac:chgData name="mariam jawaid" userId="S::mariam.jawaid@teacher.muet.edu.pk::e8ed7130-2f58-4cd8-ba76-d5f3ccab7234" providerId="AD" clId="Web-{22D4735D-09E7-84CE-5732-94C4E78184BA}" dt="2020-06-17T19:24:05.341" v="313"/>
          <ac:picMkLst>
            <pc:docMk/>
            <pc:sldMk cId="1969118174" sldId="306"/>
            <ac:picMk id="4" creationId="{AF4B5C91-24DE-417B-A150-E22E5A94860B}"/>
          </ac:picMkLst>
        </pc:picChg>
      </pc:sldChg>
      <pc:sldChg chg="addSp delSp modSp add replId">
        <pc:chgData name="mariam jawaid" userId="S::mariam.jawaid@teacher.muet.edu.pk::e8ed7130-2f58-4cd8-ba76-d5f3ccab7234" providerId="AD" clId="Web-{22D4735D-09E7-84CE-5732-94C4E78184BA}" dt="2020-06-17T19:25:27.043" v="321" actId="1076"/>
        <pc:sldMkLst>
          <pc:docMk/>
          <pc:sldMk cId="3336815356" sldId="307"/>
        </pc:sldMkLst>
        <pc:spChg chg="mod">
          <ac:chgData name="mariam jawaid" userId="S::mariam.jawaid@teacher.muet.edu.pk::e8ed7130-2f58-4cd8-ba76-d5f3ccab7234" providerId="AD" clId="Web-{22D4735D-09E7-84CE-5732-94C4E78184BA}" dt="2020-06-17T19:23:48.529" v="309" actId="20577"/>
          <ac:spMkLst>
            <pc:docMk/>
            <pc:sldMk cId="3336815356" sldId="307"/>
            <ac:spMk id="143" creationId="{00000000-0000-0000-0000-000000000000}"/>
          </ac:spMkLst>
        </pc:spChg>
        <pc:picChg chg="del">
          <ac:chgData name="mariam jawaid" userId="S::mariam.jawaid@teacher.muet.edu.pk::e8ed7130-2f58-4cd8-ba76-d5f3ccab7234" providerId="AD" clId="Web-{22D4735D-09E7-84CE-5732-94C4E78184BA}" dt="2020-06-17T19:24:02.622" v="311"/>
          <ac:picMkLst>
            <pc:docMk/>
            <pc:sldMk cId="3336815356" sldId="307"/>
            <ac:picMk id="2" creationId="{D75A7406-6BD3-4BF2-80E1-2BAFB4C51A6D}"/>
          </ac:picMkLst>
        </pc:picChg>
        <pc:picChg chg="del">
          <ac:chgData name="mariam jawaid" userId="S::mariam.jawaid@teacher.muet.edu.pk::e8ed7130-2f58-4cd8-ba76-d5f3ccab7234" providerId="AD" clId="Web-{22D4735D-09E7-84CE-5732-94C4E78184BA}" dt="2020-06-17T19:24:02.622" v="312"/>
          <ac:picMkLst>
            <pc:docMk/>
            <pc:sldMk cId="3336815356" sldId="307"/>
            <ac:picMk id="3" creationId="{7CE27243-C73B-4046-BBF9-6A1E88BA652E}"/>
          </ac:picMkLst>
        </pc:picChg>
        <pc:picChg chg="add mod">
          <ac:chgData name="mariam jawaid" userId="S::mariam.jawaid@teacher.muet.edu.pk::e8ed7130-2f58-4cd8-ba76-d5f3ccab7234" providerId="AD" clId="Web-{22D4735D-09E7-84CE-5732-94C4E78184BA}" dt="2020-06-17T19:24:45.075" v="317" actId="1076"/>
          <ac:picMkLst>
            <pc:docMk/>
            <pc:sldMk cId="3336815356" sldId="307"/>
            <ac:picMk id="4" creationId="{F57778BB-302C-41A6-88D2-203E7423EA67}"/>
          </ac:picMkLst>
        </pc:picChg>
        <pc:picChg chg="add mod">
          <ac:chgData name="mariam jawaid" userId="S::mariam.jawaid@teacher.muet.edu.pk::e8ed7130-2f58-4cd8-ba76-d5f3ccab7234" providerId="AD" clId="Web-{22D4735D-09E7-84CE-5732-94C4E78184BA}" dt="2020-06-17T19:25:27.043" v="321" actId="1076"/>
          <ac:picMkLst>
            <pc:docMk/>
            <pc:sldMk cId="3336815356" sldId="307"/>
            <ac:picMk id="5" creationId="{2F9954E4-534A-40F0-B106-CD08B68F7D63}"/>
          </ac:picMkLst>
        </pc:picChg>
      </pc:sldChg>
    </pc:docChg>
  </pc:docChgLst>
  <pc:docChgLst>
    <pc:chgData name="mariam jawaid" userId="S::mariam.jawaid@teacher.muet.edu.pk::e8ed7130-2f58-4cd8-ba76-d5f3ccab7234" providerId="AD" clId="Web-{5196865B-82BA-B0C6-2A0A-209341706861}"/>
    <pc:docChg chg="modSld sldOrd">
      <pc:chgData name="mariam jawaid" userId="S::mariam.jawaid@teacher.muet.edu.pk::e8ed7130-2f58-4cd8-ba76-d5f3ccab7234" providerId="AD" clId="Web-{5196865B-82BA-B0C6-2A0A-209341706861}" dt="2020-06-18T02:55:15.982" v="34" actId="20577"/>
      <pc:docMkLst>
        <pc:docMk/>
      </pc:docMkLst>
      <pc:sldChg chg="modSp">
        <pc:chgData name="mariam jawaid" userId="S::mariam.jawaid@teacher.muet.edu.pk::e8ed7130-2f58-4cd8-ba76-d5f3ccab7234" providerId="AD" clId="Web-{5196865B-82BA-B0C6-2A0A-209341706861}" dt="2020-06-18T02:26:35.049" v="22" actId="20577"/>
        <pc:sldMkLst>
          <pc:docMk/>
          <pc:sldMk cId="0" sldId="277"/>
        </pc:sldMkLst>
        <pc:spChg chg="mod">
          <ac:chgData name="mariam jawaid" userId="S::mariam.jawaid@teacher.muet.edu.pk::e8ed7130-2f58-4cd8-ba76-d5f3ccab7234" providerId="AD" clId="Web-{5196865B-82BA-B0C6-2A0A-209341706861}" dt="2020-06-18T02:26:35.049" v="22" actId="20577"/>
          <ac:spMkLst>
            <pc:docMk/>
            <pc:sldMk cId="0" sldId="277"/>
            <ac:spMk id="2" creationId="{49D54647-6A00-4516-A22F-E1356CC87258}"/>
          </ac:spMkLst>
        </pc:spChg>
      </pc:sldChg>
      <pc:sldChg chg="modSp">
        <pc:chgData name="mariam jawaid" userId="S::mariam.jawaid@teacher.muet.edu.pk::e8ed7130-2f58-4cd8-ba76-d5f3ccab7234" providerId="AD" clId="Web-{5196865B-82BA-B0C6-2A0A-209341706861}" dt="2020-06-18T02:55:15.982" v="34" actId="20577"/>
        <pc:sldMkLst>
          <pc:docMk/>
          <pc:sldMk cId="333950607" sldId="292"/>
        </pc:sldMkLst>
        <pc:spChg chg="mod">
          <ac:chgData name="mariam jawaid" userId="S::mariam.jawaid@teacher.muet.edu.pk::e8ed7130-2f58-4cd8-ba76-d5f3ccab7234" providerId="AD" clId="Web-{5196865B-82BA-B0C6-2A0A-209341706861}" dt="2020-06-18T02:55:01.014" v="30" actId="20577"/>
          <ac:spMkLst>
            <pc:docMk/>
            <pc:sldMk cId="333950607" sldId="292"/>
            <ac:spMk id="165" creationId="{00000000-0000-0000-0000-000000000000}"/>
          </ac:spMkLst>
        </pc:spChg>
        <pc:spChg chg="mod">
          <ac:chgData name="mariam jawaid" userId="S::mariam.jawaid@teacher.muet.edu.pk::e8ed7130-2f58-4cd8-ba76-d5f3ccab7234" providerId="AD" clId="Web-{5196865B-82BA-B0C6-2A0A-209341706861}" dt="2020-06-18T02:55:15.982" v="34" actId="20577"/>
          <ac:spMkLst>
            <pc:docMk/>
            <pc:sldMk cId="333950607" sldId="292"/>
            <ac:spMk id="166" creationId="{00000000-0000-0000-0000-000000000000}"/>
          </ac:spMkLst>
        </pc:spChg>
      </pc:sldChg>
      <pc:sldChg chg="modSp ord">
        <pc:chgData name="mariam jawaid" userId="S::mariam.jawaid@teacher.muet.edu.pk::e8ed7130-2f58-4cd8-ba76-d5f3ccab7234" providerId="AD" clId="Web-{5196865B-82BA-B0C6-2A0A-209341706861}" dt="2020-06-18T02:51:42.090" v="26" actId="14100"/>
        <pc:sldMkLst>
          <pc:docMk/>
          <pc:sldMk cId="3228611035" sldId="297"/>
        </pc:sldMkLst>
        <pc:picChg chg="mod">
          <ac:chgData name="mariam jawaid" userId="S::mariam.jawaid@teacher.muet.edu.pk::e8ed7130-2f58-4cd8-ba76-d5f3ccab7234" providerId="AD" clId="Web-{5196865B-82BA-B0C6-2A0A-209341706861}" dt="2020-06-18T02:51:42.090" v="26" actId="14100"/>
          <ac:picMkLst>
            <pc:docMk/>
            <pc:sldMk cId="3228611035" sldId="297"/>
            <ac:picMk id="3" creationId="{7CE27243-C73B-4046-BBF9-6A1E88BA652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a:solidFill>
                  <a:srgbClr val="000000"/>
                </a:solidFill>
                <a:latin typeface="Century Gothic"/>
              </a:rPr>
              <a:t>Click to move the slide</a:t>
            </a:r>
          </a:p>
        </p:txBody>
      </p:sp>
      <p:sp>
        <p:nvSpPr>
          <p:cNvPr id="109"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10"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111"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112"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113" name="PlaceHolder 6"/>
          <p:cNvSpPr>
            <a:spLocks noGrp="1"/>
          </p:cNvSpPr>
          <p:nvPr>
            <p:ph type="sldNum"/>
          </p:nvPr>
        </p:nvSpPr>
        <p:spPr>
          <a:xfrm>
            <a:off x="4278960" y="10157400"/>
            <a:ext cx="3280680" cy="534240"/>
          </a:xfrm>
          <a:prstGeom prst="rect">
            <a:avLst/>
          </a:prstGeom>
        </p:spPr>
        <p:txBody>
          <a:bodyPr lIns="0" tIns="0" rIns="0" bIns="0" anchor="b"/>
          <a:lstStyle/>
          <a:p>
            <a:pPr algn="r"/>
            <a:fld id="{03A248A7-C0FC-4D38-82CD-339EA37D920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noRot="1" noChangeAspect="1"/>
          </p:cNvSpPr>
          <p:nvPr>
            <p:ph type="sldImg"/>
          </p:nvPr>
        </p:nvSpPr>
        <p:spPr>
          <a:xfrm>
            <a:off x="685800" y="1143000"/>
            <a:ext cx="5486400" cy="3086100"/>
          </a:xfrm>
          <a:prstGeom prst="rect">
            <a:avLst/>
          </a:prstGeom>
        </p:spPr>
      </p:sp>
      <p:sp>
        <p:nvSpPr>
          <p:cNvPr id="210" name="PlaceHolder 2"/>
          <p:cNvSpPr>
            <a:spLocks noGrp="1"/>
          </p:cNvSpPr>
          <p:nvPr>
            <p:ph type="body"/>
          </p:nvPr>
        </p:nvSpPr>
        <p:spPr>
          <a:xfrm>
            <a:off x="685800" y="4400640"/>
            <a:ext cx="5486040" cy="3600000"/>
          </a:xfrm>
          <a:prstGeom prst="rect">
            <a:avLst/>
          </a:prstGeom>
        </p:spPr>
        <p:txBody>
          <a:bodyPr>
            <a:normAutofit/>
          </a:bodyPr>
          <a:lstStyle/>
          <a:p>
            <a:pPr>
              <a:lnSpc>
                <a:spcPct val="100000"/>
              </a:lnSpc>
            </a:pPr>
            <a:r>
              <a:rPr lang="en-US" sz="2000" b="0" strike="noStrike" spc="-1">
                <a:latin typeface="Arial"/>
              </a:rPr>
              <a:t>Reference: Distributed Computing Principles and Applications by M.L.Liu</a:t>
            </a:r>
          </a:p>
        </p:txBody>
      </p:sp>
      <p:sp>
        <p:nvSpPr>
          <p:cNvPr id="211" name="TextShape 3"/>
          <p:cNvSpPr txBox="1"/>
          <p:nvPr/>
        </p:nvSpPr>
        <p:spPr>
          <a:xfrm>
            <a:off x="3884760" y="8685360"/>
            <a:ext cx="2971440" cy="458280"/>
          </a:xfrm>
          <a:prstGeom prst="rect">
            <a:avLst/>
          </a:prstGeom>
          <a:noFill/>
          <a:ln>
            <a:noFill/>
          </a:ln>
        </p:spPr>
        <p:txBody>
          <a:bodyPr anchor="b"/>
          <a:lstStyle/>
          <a:p>
            <a:pPr algn="r">
              <a:lnSpc>
                <a:spcPct val="100000"/>
              </a:lnSpc>
            </a:pPr>
            <a:fld id="{EB16C651-FCAB-4E42-A02F-582D1C77028E}" type="slidenum">
              <a:rPr lang="en-US" sz="1200" b="0" strike="noStrike" spc="-1">
                <a:solidFill>
                  <a:srgbClr val="000000"/>
                </a:solidFill>
                <a:latin typeface="+mn-lt"/>
                <a:ea typeface="+mn-ea"/>
              </a:r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noRot="1" noChangeAspect="1"/>
          </p:cNvSpPr>
          <p:nvPr>
            <p:ph type="sldImg"/>
          </p:nvPr>
        </p:nvSpPr>
        <p:spPr>
          <a:xfrm>
            <a:off x="685800" y="1143000"/>
            <a:ext cx="5486400" cy="3086100"/>
          </a:xfrm>
          <a:prstGeom prst="rect">
            <a:avLst/>
          </a:prstGeom>
        </p:spPr>
      </p:sp>
      <p:sp>
        <p:nvSpPr>
          <p:cNvPr id="182"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183" name="TextShape 3"/>
          <p:cNvSpPr txBox="1"/>
          <p:nvPr/>
        </p:nvSpPr>
        <p:spPr>
          <a:xfrm>
            <a:off x="3884760" y="8685360"/>
            <a:ext cx="2971440" cy="458280"/>
          </a:xfrm>
          <a:prstGeom prst="rect">
            <a:avLst/>
          </a:prstGeom>
          <a:noFill/>
          <a:ln>
            <a:noFill/>
          </a:ln>
        </p:spPr>
        <p:txBody>
          <a:bodyPr anchor="b"/>
          <a:lstStyle/>
          <a:p>
            <a:pPr algn="r">
              <a:lnSpc>
                <a:spcPct val="100000"/>
              </a:lnSpc>
            </a:pPr>
            <a:fld id="{7918BDA8-763A-4EFD-B26D-156FDF28F85D}" type="slidenum">
              <a:rPr lang="en-US" sz="1200" b="0" strike="noStrike" spc="-1">
                <a:latin typeface="Times New Roman"/>
              </a:rPr>
              <a:t>40</a:t>
            </a:fld>
            <a:endParaRPr lang="en-US" sz="1200" b="0" strike="noStrike" spc="-1">
              <a:latin typeface="Times New Roman"/>
            </a:endParaRPr>
          </a:p>
        </p:txBody>
      </p:sp>
    </p:spTree>
    <p:extLst>
      <p:ext uri="{BB962C8B-B14F-4D97-AF65-F5344CB8AC3E}">
        <p14:creationId xmlns:p14="http://schemas.microsoft.com/office/powerpoint/2010/main" val="483992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noRot="1" noChangeAspect="1"/>
          </p:cNvSpPr>
          <p:nvPr>
            <p:ph type="sldImg"/>
          </p:nvPr>
        </p:nvSpPr>
        <p:spPr>
          <a:xfrm>
            <a:off x="685800" y="1143000"/>
            <a:ext cx="5486400" cy="3086100"/>
          </a:xfrm>
          <a:prstGeom prst="rect">
            <a:avLst/>
          </a:prstGeom>
        </p:spPr>
      </p:sp>
      <p:sp>
        <p:nvSpPr>
          <p:cNvPr id="182"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183" name="TextShape 3"/>
          <p:cNvSpPr txBox="1"/>
          <p:nvPr/>
        </p:nvSpPr>
        <p:spPr>
          <a:xfrm>
            <a:off x="3884760" y="8685360"/>
            <a:ext cx="2971440" cy="458280"/>
          </a:xfrm>
          <a:prstGeom prst="rect">
            <a:avLst/>
          </a:prstGeom>
          <a:noFill/>
          <a:ln>
            <a:noFill/>
          </a:ln>
        </p:spPr>
        <p:txBody>
          <a:bodyPr anchor="b"/>
          <a:lstStyle/>
          <a:p>
            <a:pPr algn="r">
              <a:lnSpc>
                <a:spcPct val="100000"/>
              </a:lnSpc>
            </a:pPr>
            <a:fld id="{7918BDA8-763A-4EFD-B26D-156FDF28F85D}" type="slidenum">
              <a:rPr lang="en-US" sz="1200" b="0" strike="noStrike" spc="-1">
                <a:latin typeface="Times New Roman"/>
              </a:rPr>
              <a:t>41</a:t>
            </a:fld>
            <a:endParaRPr lang="en-US" sz="1200" b="0" strike="noStrike" spc="-1">
              <a:latin typeface="Times New Roman"/>
            </a:endParaRPr>
          </a:p>
        </p:txBody>
      </p:sp>
    </p:spTree>
    <p:extLst>
      <p:ext uri="{BB962C8B-B14F-4D97-AF65-F5344CB8AC3E}">
        <p14:creationId xmlns:p14="http://schemas.microsoft.com/office/powerpoint/2010/main" val="3508211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noRot="1" noChangeAspect="1"/>
          </p:cNvSpPr>
          <p:nvPr>
            <p:ph type="sldImg"/>
          </p:nvPr>
        </p:nvSpPr>
        <p:spPr>
          <a:xfrm>
            <a:off x="685800" y="1143000"/>
            <a:ext cx="5486400" cy="3086100"/>
          </a:xfrm>
          <a:prstGeom prst="rect">
            <a:avLst/>
          </a:prstGeom>
        </p:spPr>
      </p:sp>
      <p:sp>
        <p:nvSpPr>
          <p:cNvPr id="182"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183" name="TextShape 3"/>
          <p:cNvSpPr txBox="1"/>
          <p:nvPr/>
        </p:nvSpPr>
        <p:spPr>
          <a:xfrm>
            <a:off x="3884760" y="8685360"/>
            <a:ext cx="2971440" cy="458280"/>
          </a:xfrm>
          <a:prstGeom prst="rect">
            <a:avLst/>
          </a:prstGeom>
          <a:noFill/>
          <a:ln>
            <a:noFill/>
          </a:ln>
        </p:spPr>
        <p:txBody>
          <a:bodyPr anchor="b"/>
          <a:lstStyle/>
          <a:p>
            <a:pPr algn="r">
              <a:lnSpc>
                <a:spcPct val="100000"/>
              </a:lnSpc>
            </a:pPr>
            <a:fld id="{7918BDA8-763A-4EFD-B26D-156FDF28F85D}" type="slidenum">
              <a:rPr lang="en-US" sz="1200" b="0" strike="noStrike" spc="-1">
                <a:latin typeface="Times New Roman"/>
              </a:rPr>
              <a:t>43</a:t>
            </a:fld>
            <a:endParaRPr lang="en-US" sz="1200" b="0" strike="noStrike" spc="-1">
              <a:latin typeface="Times New Roman"/>
            </a:endParaRPr>
          </a:p>
        </p:txBody>
      </p:sp>
    </p:spTree>
    <p:extLst>
      <p:ext uri="{BB962C8B-B14F-4D97-AF65-F5344CB8AC3E}">
        <p14:creationId xmlns:p14="http://schemas.microsoft.com/office/powerpoint/2010/main" val="10796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noRot="1" noChangeAspect="1"/>
          </p:cNvSpPr>
          <p:nvPr>
            <p:ph type="sldImg"/>
          </p:nvPr>
        </p:nvSpPr>
        <p:spPr>
          <a:xfrm>
            <a:off x="685800" y="1143000"/>
            <a:ext cx="5486400" cy="3086100"/>
          </a:xfrm>
          <a:prstGeom prst="rect">
            <a:avLst/>
          </a:prstGeom>
        </p:spPr>
      </p:sp>
      <p:sp>
        <p:nvSpPr>
          <p:cNvPr id="197"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198" name="TextShape 3"/>
          <p:cNvSpPr txBox="1"/>
          <p:nvPr/>
        </p:nvSpPr>
        <p:spPr>
          <a:xfrm>
            <a:off x="3884760" y="8685360"/>
            <a:ext cx="2971440" cy="458280"/>
          </a:xfrm>
          <a:prstGeom prst="rect">
            <a:avLst/>
          </a:prstGeom>
          <a:noFill/>
          <a:ln>
            <a:noFill/>
          </a:ln>
        </p:spPr>
        <p:txBody>
          <a:bodyPr anchor="b"/>
          <a:lstStyle/>
          <a:p>
            <a:pPr algn="r">
              <a:lnSpc>
                <a:spcPct val="100000"/>
              </a:lnSpc>
            </a:pPr>
            <a:fld id="{C7A9BE89-EC45-49B4-97C3-2D2A3EF0EF09}" type="slidenum">
              <a:rPr lang="en-US" sz="1200" b="0" strike="noStrike" spc="-1">
                <a:latin typeface="Times New Roman"/>
              </a:rPr>
              <a:t>44</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noRot="1" noChangeAspect="1"/>
          </p:cNvSpPr>
          <p:nvPr>
            <p:ph type="sldImg"/>
          </p:nvPr>
        </p:nvSpPr>
        <p:spPr>
          <a:xfrm>
            <a:off x="685800" y="1143000"/>
            <a:ext cx="5486400" cy="3086100"/>
          </a:xfrm>
          <a:prstGeom prst="rect">
            <a:avLst/>
          </a:prstGeom>
        </p:spPr>
      </p:sp>
      <p:sp>
        <p:nvSpPr>
          <p:cNvPr id="213" name="PlaceHolder 2"/>
          <p:cNvSpPr>
            <a:spLocks noGrp="1"/>
          </p:cNvSpPr>
          <p:nvPr>
            <p:ph type="body"/>
          </p:nvPr>
        </p:nvSpPr>
        <p:spPr>
          <a:xfrm>
            <a:off x="685800" y="4400640"/>
            <a:ext cx="5486040" cy="3600000"/>
          </a:xfrm>
          <a:prstGeom prst="rect">
            <a:avLst/>
          </a:prstGeom>
        </p:spPr>
        <p:txBody>
          <a:bodyPr>
            <a:normAutofit/>
          </a:bodyPr>
          <a:lstStyle/>
          <a:p>
            <a:pPr marL="216000" indent="-216000">
              <a:lnSpc>
                <a:spcPct val="100000"/>
              </a:lnSpc>
            </a:pPr>
            <a:r>
              <a:rPr lang="en-US" sz="1200" b="0" strike="noStrike" spc="-1">
                <a:solidFill>
                  <a:srgbClr val="000000"/>
                </a:solidFill>
                <a:latin typeface="+mn-lt"/>
                <a:ea typeface="+mn-ea"/>
              </a:rPr>
              <a:t>An original model or type after which other similar things are patterned; a prototype</a:t>
            </a:r>
            <a:endParaRPr lang="en-US" sz="1200" b="0" strike="noStrike" spc="-1">
              <a:latin typeface="Arial"/>
            </a:endParaRPr>
          </a:p>
        </p:txBody>
      </p:sp>
      <p:sp>
        <p:nvSpPr>
          <p:cNvPr id="214" name="TextShape 3"/>
          <p:cNvSpPr txBox="1"/>
          <p:nvPr/>
        </p:nvSpPr>
        <p:spPr>
          <a:xfrm>
            <a:off x="3884760" y="8685360"/>
            <a:ext cx="2971440" cy="458280"/>
          </a:xfrm>
          <a:prstGeom prst="rect">
            <a:avLst/>
          </a:prstGeom>
          <a:noFill/>
          <a:ln>
            <a:noFill/>
          </a:ln>
        </p:spPr>
        <p:txBody>
          <a:bodyPr anchor="b"/>
          <a:lstStyle/>
          <a:p>
            <a:pPr algn="r">
              <a:lnSpc>
                <a:spcPct val="100000"/>
              </a:lnSpc>
            </a:pPr>
            <a:fld id="{B114249F-4383-4214-88C5-DF256778AF37}" type="slidenum">
              <a:rPr lang="en-US" sz="1200" b="0" strike="noStrike" spc="-1">
                <a:solidFill>
                  <a:srgbClr val="000000"/>
                </a:solidFill>
                <a:latin typeface="+mn-lt"/>
                <a:ea typeface="+mn-ea"/>
              </a:rPr>
              <a:t>4</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noRot="1" noChangeAspect="1"/>
          </p:cNvSpPr>
          <p:nvPr>
            <p:ph type="sldImg"/>
          </p:nvPr>
        </p:nvSpPr>
        <p:spPr>
          <a:xfrm>
            <a:off x="685800" y="1143000"/>
            <a:ext cx="5486400" cy="3086100"/>
          </a:xfrm>
          <a:prstGeom prst="rect">
            <a:avLst/>
          </a:prstGeom>
        </p:spPr>
      </p:sp>
      <p:sp>
        <p:nvSpPr>
          <p:cNvPr id="216" name="PlaceHolder 2"/>
          <p:cNvSpPr>
            <a:spLocks noGrp="1"/>
          </p:cNvSpPr>
          <p:nvPr>
            <p:ph type="body"/>
          </p:nvPr>
        </p:nvSpPr>
        <p:spPr>
          <a:xfrm>
            <a:off x="685800" y="4400640"/>
            <a:ext cx="5486040" cy="3600000"/>
          </a:xfrm>
          <a:prstGeom prst="rect">
            <a:avLst/>
          </a:prstGeom>
        </p:spPr>
        <p:txBody>
          <a:bodyPr>
            <a:normAutofit/>
          </a:bodyPr>
          <a:lstStyle/>
          <a:p>
            <a:pPr marL="216000" indent="-216000">
              <a:lnSpc>
                <a:spcPct val="100000"/>
              </a:lnSpc>
            </a:pPr>
            <a:r>
              <a:rPr lang="en-US" sz="2000" b="0" strike="noStrike" spc="-1">
                <a:latin typeface="Arial"/>
              </a:rPr>
              <a:t>Reference is handle for an object. Representation through which object can be located.</a:t>
            </a:r>
          </a:p>
          <a:p>
            <a:pPr marL="216000" indent="-216000">
              <a:lnSpc>
                <a:spcPct val="100000"/>
              </a:lnSpc>
            </a:pPr>
            <a:r>
              <a:rPr lang="en-US" sz="2000" b="0" strike="noStrike" spc="-1">
                <a:latin typeface="Arial"/>
              </a:rPr>
              <a:t>Proxy here refers to an intermediary between software components.</a:t>
            </a:r>
          </a:p>
        </p:txBody>
      </p:sp>
      <p:sp>
        <p:nvSpPr>
          <p:cNvPr id="217" name="TextShape 3"/>
          <p:cNvSpPr txBox="1"/>
          <p:nvPr/>
        </p:nvSpPr>
        <p:spPr>
          <a:xfrm>
            <a:off x="3884760" y="8685360"/>
            <a:ext cx="2971440" cy="458280"/>
          </a:xfrm>
          <a:prstGeom prst="rect">
            <a:avLst/>
          </a:prstGeom>
          <a:noFill/>
          <a:ln>
            <a:noFill/>
          </a:ln>
        </p:spPr>
        <p:txBody>
          <a:bodyPr anchor="b"/>
          <a:lstStyle/>
          <a:p>
            <a:pPr algn="r">
              <a:lnSpc>
                <a:spcPct val="100000"/>
              </a:lnSpc>
            </a:pPr>
            <a:fld id="{953CD125-1E67-4432-8EA1-7DC868EB8D19}" type="slidenum">
              <a:rPr lang="en-US" sz="1200" b="0" strike="noStrike" spc="-1">
                <a:solidFill>
                  <a:srgbClr val="000000"/>
                </a:solidFill>
                <a:latin typeface="+mn-lt"/>
                <a:ea typeface="+mn-ea"/>
              </a:rPr>
              <a:t>6</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noRot="1" noChangeAspect="1"/>
          </p:cNvSpPr>
          <p:nvPr>
            <p:ph type="sldImg"/>
          </p:nvPr>
        </p:nvSpPr>
        <p:spPr>
          <a:xfrm>
            <a:off x="685800" y="1143000"/>
            <a:ext cx="5486400" cy="3086100"/>
          </a:xfrm>
          <a:prstGeom prst="rect">
            <a:avLst/>
          </a:prstGeom>
        </p:spPr>
      </p:sp>
      <p:sp>
        <p:nvSpPr>
          <p:cNvPr id="219" name="PlaceHolder 2"/>
          <p:cNvSpPr>
            <a:spLocks noGrp="1"/>
          </p:cNvSpPr>
          <p:nvPr>
            <p:ph type="body"/>
          </p:nvPr>
        </p:nvSpPr>
        <p:spPr>
          <a:xfrm>
            <a:off x="685800" y="4400640"/>
            <a:ext cx="5486040" cy="3600000"/>
          </a:xfrm>
          <a:prstGeom prst="rect">
            <a:avLst/>
          </a:prstGeom>
        </p:spPr>
        <p:txBody>
          <a:bodyPr>
            <a:normAutofit/>
          </a:bodyPr>
          <a:lstStyle/>
          <a:p>
            <a:pPr>
              <a:lnSpc>
                <a:spcPct val="100000"/>
              </a:lnSpc>
            </a:pPr>
            <a:r>
              <a:rPr lang="en-US" sz="2000" b="0" strike="noStrike" spc="-1">
                <a:latin typeface="Arial"/>
              </a:rPr>
              <a:t>In procedural languages, a procedure or a function is a control structure that provides the abstraction for an action.</a:t>
            </a:r>
          </a:p>
        </p:txBody>
      </p:sp>
      <p:sp>
        <p:nvSpPr>
          <p:cNvPr id="220" name="TextShape 3"/>
          <p:cNvSpPr txBox="1"/>
          <p:nvPr/>
        </p:nvSpPr>
        <p:spPr>
          <a:xfrm>
            <a:off x="3884760" y="8685360"/>
            <a:ext cx="2971440" cy="458280"/>
          </a:xfrm>
          <a:prstGeom prst="rect">
            <a:avLst/>
          </a:prstGeom>
          <a:noFill/>
          <a:ln>
            <a:noFill/>
          </a:ln>
        </p:spPr>
        <p:txBody>
          <a:bodyPr anchor="b"/>
          <a:lstStyle/>
          <a:p>
            <a:pPr algn="r">
              <a:lnSpc>
                <a:spcPct val="100000"/>
              </a:lnSpc>
            </a:pPr>
            <a:fld id="{D9D72B0E-2379-45D1-9B29-D597EFC13BE5}"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noRot="1" noChangeAspect="1"/>
          </p:cNvSpPr>
          <p:nvPr>
            <p:ph type="sldImg"/>
          </p:nvPr>
        </p:nvSpPr>
        <p:spPr>
          <a:xfrm>
            <a:off x="685800" y="1143000"/>
            <a:ext cx="5486400" cy="3086100"/>
          </a:xfrm>
          <a:prstGeom prst="rect">
            <a:avLst/>
          </a:prstGeom>
        </p:spPr>
      </p:sp>
      <p:sp>
        <p:nvSpPr>
          <p:cNvPr id="222" name="PlaceHolder 2"/>
          <p:cNvSpPr>
            <a:spLocks noGrp="1"/>
          </p:cNvSpPr>
          <p:nvPr>
            <p:ph type="body"/>
          </p:nvPr>
        </p:nvSpPr>
        <p:spPr>
          <a:xfrm>
            <a:off x="685800" y="4400640"/>
            <a:ext cx="5486040" cy="3600000"/>
          </a:xfrm>
          <a:prstGeom prst="rect">
            <a:avLst/>
          </a:prstGeom>
        </p:spPr>
        <p:txBody>
          <a:bodyPr>
            <a:normAutofit/>
          </a:bodyPr>
          <a:lstStyle/>
          <a:p>
            <a:pPr marL="216000" indent="-216000">
              <a:lnSpc>
                <a:spcPct val="100000"/>
              </a:lnSpc>
            </a:pPr>
            <a:r>
              <a:rPr lang="en-US" sz="1200" b="0" strike="noStrike" spc="-1">
                <a:solidFill>
                  <a:srgbClr val="000000"/>
                </a:solidFill>
                <a:latin typeface="+mn-lt"/>
                <a:ea typeface="+mn-ea"/>
              </a:rPr>
              <a:t>One of the central and unique features of RMI is its ability to download the definition of an object's class if the class is not defined in the receiver's Java virtual machine. All of the types and behavior of an object, previously available only in a single Java virtual machine, can be transmitted to another, possibly remote, Java virtual machine. RMI passes objects by their actual classes, so the behavior of the objects is not changed when they are sent to another Java virtual machine.</a:t>
            </a:r>
            <a:endParaRPr lang="en-US" sz="1200" b="0" strike="noStrike" spc="-1">
              <a:latin typeface="Arial"/>
            </a:endParaRPr>
          </a:p>
        </p:txBody>
      </p:sp>
      <p:sp>
        <p:nvSpPr>
          <p:cNvPr id="223" name="TextShape 3"/>
          <p:cNvSpPr txBox="1"/>
          <p:nvPr/>
        </p:nvSpPr>
        <p:spPr>
          <a:xfrm>
            <a:off x="3884760" y="8685360"/>
            <a:ext cx="2971440" cy="458280"/>
          </a:xfrm>
          <a:prstGeom prst="rect">
            <a:avLst/>
          </a:prstGeom>
          <a:noFill/>
          <a:ln>
            <a:noFill/>
          </a:ln>
        </p:spPr>
        <p:txBody>
          <a:bodyPr anchor="b"/>
          <a:lstStyle/>
          <a:p>
            <a:pPr algn="r">
              <a:lnSpc>
                <a:spcPct val="100000"/>
              </a:lnSpc>
            </a:pPr>
            <a:fld id="{C7FA6C9C-8CDB-432F-92FC-D25C7E985A98}" type="slidenum">
              <a:rPr lang="en-US" sz="1200" b="0" strike="noStrike" spc="-1">
                <a:solidFill>
                  <a:srgbClr val="000000"/>
                </a:solidFill>
                <a:latin typeface="+mn-lt"/>
                <a:ea typeface="+mn-ea"/>
              </a:rPr>
              <a:t>27</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noRot="1" noChangeAspect="1"/>
          </p:cNvSpPr>
          <p:nvPr>
            <p:ph type="sldImg"/>
          </p:nvPr>
        </p:nvSpPr>
        <p:spPr>
          <a:xfrm>
            <a:off x="685800" y="1143000"/>
            <a:ext cx="5486400" cy="3086100"/>
          </a:xfrm>
          <a:prstGeom prst="rect">
            <a:avLst/>
          </a:prstGeom>
        </p:spPr>
      </p:sp>
      <p:sp>
        <p:nvSpPr>
          <p:cNvPr id="173"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174" name="TextShape 3"/>
          <p:cNvSpPr txBox="1"/>
          <p:nvPr/>
        </p:nvSpPr>
        <p:spPr>
          <a:xfrm>
            <a:off x="3884760" y="8685360"/>
            <a:ext cx="2971440" cy="458280"/>
          </a:xfrm>
          <a:prstGeom prst="rect">
            <a:avLst/>
          </a:prstGeom>
          <a:noFill/>
          <a:ln>
            <a:noFill/>
          </a:ln>
        </p:spPr>
        <p:txBody>
          <a:bodyPr anchor="b"/>
          <a:lstStyle/>
          <a:p>
            <a:pPr algn="r">
              <a:lnSpc>
                <a:spcPct val="100000"/>
              </a:lnSpc>
            </a:pPr>
            <a:fld id="{2BD459F5-9C3D-4DD8-A178-C1960A662B74}" type="slidenum">
              <a:rPr lang="en-US" sz="1200" b="0" strike="noStrike" spc="-1">
                <a:latin typeface="Times New Roman"/>
              </a:rPr>
              <a:t>36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noRot="1" noChangeAspect="1"/>
          </p:cNvSpPr>
          <p:nvPr>
            <p:ph type="sldImg"/>
          </p:nvPr>
        </p:nvSpPr>
        <p:spPr>
          <a:xfrm>
            <a:off x="685800" y="1143000"/>
            <a:ext cx="5486400" cy="3086100"/>
          </a:xfrm>
          <a:prstGeom prst="rect">
            <a:avLst/>
          </a:prstGeom>
        </p:spPr>
      </p:sp>
      <p:sp>
        <p:nvSpPr>
          <p:cNvPr id="176"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177" name="TextShape 3"/>
          <p:cNvSpPr txBox="1"/>
          <p:nvPr/>
        </p:nvSpPr>
        <p:spPr>
          <a:xfrm>
            <a:off x="3884760" y="8685360"/>
            <a:ext cx="2971440" cy="458280"/>
          </a:xfrm>
          <a:prstGeom prst="rect">
            <a:avLst/>
          </a:prstGeom>
          <a:noFill/>
          <a:ln>
            <a:noFill/>
          </a:ln>
        </p:spPr>
        <p:txBody>
          <a:bodyPr anchor="b"/>
          <a:lstStyle/>
          <a:p>
            <a:pPr algn="r">
              <a:lnSpc>
                <a:spcPct val="100000"/>
              </a:lnSpc>
            </a:pPr>
            <a:fld id="{7F850321-85CB-45C2-AB4F-609403C7C537}" type="slidenum">
              <a:rPr lang="en-US" sz="1200" b="0" strike="noStrike" spc="-1">
                <a:latin typeface="Times New Roman"/>
              </a:rPr>
              <a:t>37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noRot="1" noChangeAspect="1"/>
          </p:cNvSpPr>
          <p:nvPr>
            <p:ph type="sldImg"/>
          </p:nvPr>
        </p:nvSpPr>
        <p:spPr>
          <a:xfrm>
            <a:off x="685800" y="1143000"/>
            <a:ext cx="5486400" cy="3086100"/>
          </a:xfrm>
          <a:prstGeom prst="rect">
            <a:avLst/>
          </a:prstGeom>
        </p:spPr>
      </p:sp>
      <p:sp>
        <p:nvSpPr>
          <p:cNvPr id="179"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180" name="TextShape 3"/>
          <p:cNvSpPr txBox="1"/>
          <p:nvPr/>
        </p:nvSpPr>
        <p:spPr>
          <a:xfrm>
            <a:off x="3884760" y="8685360"/>
            <a:ext cx="2971440" cy="458280"/>
          </a:xfrm>
          <a:prstGeom prst="rect">
            <a:avLst/>
          </a:prstGeom>
          <a:noFill/>
          <a:ln>
            <a:noFill/>
          </a:ln>
        </p:spPr>
        <p:txBody>
          <a:bodyPr anchor="b"/>
          <a:lstStyle/>
          <a:p>
            <a:pPr algn="r">
              <a:lnSpc>
                <a:spcPct val="100000"/>
              </a:lnSpc>
            </a:pPr>
            <a:fld id="{DC4CB661-6BBF-4E5D-A601-DC6BFCA53E1F}" type="slidenum">
              <a:rPr lang="en-US" sz="1200" b="0" strike="noStrike" spc="-1">
                <a:latin typeface="Times New Roman"/>
              </a:rPr>
              <a:t>38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noRot="1" noChangeAspect="1"/>
          </p:cNvSpPr>
          <p:nvPr>
            <p:ph type="sldImg"/>
          </p:nvPr>
        </p:nvSpPr>
        <p:spPr>
          <a:xfrm>
            <a:off x="685800" y="1143000"/>
            <a:ext cx="5486400" cy="3086100"/>
          </a:xfrm>
          <a:prstGeom prst="rect">
            <a:avLst/>
          </a:prstGeom>
        </p:spPr>
      </p:sp>
      <p:sp>
        <p:nvSpPr>
          <p:cNvPr id="182" name="PlaceHolder 2"/>
          <p:cNvSpPr>
            <a:spLocks noGrp="1"/>
          </p:cNvSpPr>
          <p:nvPr>
            <p:ph type="body"/>
          </p:nvPr>
        </p:nvSpPr>
        <p:spPr>
          <a:xfrm>
            <a:off x="685800" y="4400640"/>
            <a:ext cx="5486040" cy="3600000"/>
          </a:xfrm>
          <a:prstGeom prst="rect">
            <a:avLst/>
          </a:prstGeom>
        </p:spPr>
        <p:txBody>
          <a:bodyPr/>
          <a:lstStyle/>
          <a:p>
            <a:endParaRPr lang="en-US" sz="2000" b="0" strike="noStrike" spc="-1">
              <a:latin typeface="Arial"/>
            </a:endParaRPr>
          </a:p>
        </p:txBody>
      </p:sp>
      <p:sp>
        <p:nvSpPr>
          <p:cNvPr id="183" name="TextShape 3"/>
          <p:cNvSpPr txBox="1"/>
          <p:nvPr/>
        </p:nvSpPr>
        <p:spPr>
          <a:xfrm>
            <a:off x="3884760" y="8685360"/>
            <a:ext cx="2971440" cy="458280"/>
          </a:xfrm>
          <a:prstGeom prst="rect">
            <a:avLst/>
          </a:prstGeom>
          <a:noFill/>
          <a:ln>
            <a:noFill/>
          </a:ln>
        </p:spPr>
        <p:txBody>
          <a:bodyPr anchor="b"/>
          <a:lstStyle/>
          <a:p>
            <a:pPr algn="r">
              <a:lnSpc>
                <a:spcPct val="100000"/>
              </a:lnSpc>
            </a:pPr>
            <a:fld id="{7918BDA8-763A-4EFD-B26D-156FDF28F85D}" type="slidenum">
              <a:rPr lang="en-US" sz="1200" b="0" strike="noStrike" spc="-1">
                <a:latin typeface="Times New Roman"/>
              </a:rPr>
              <a:t>42</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42" name="PlaceHolder 2"/>
          <p:cNvSpPr>
            <a:spLocks noGrp="1"/>
          </p:cNvSpPr>
          <p:nvPr>
            <p:ph type="body"/>
          </p:nvPr>
        </p:nvSpPr>
        <p:spPr>
          <a:xfrm>
            <a:off x="1154880" y="260352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3" name="PlaceHolder 3"/>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45"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6"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7"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8" name="PlaceHolder 5"/>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50" name="PlaceHolder 2"/>
          <p:cNvSpPr>
            <a:spLocks noGrp="1"/>
          </p:cNvSpPr>
          <p:nvPr>
            <p:ph type="body"/>
          </p:nvPr>
        </p:nvSpPr>
        <p:spPr>
          <a:xfrm>
            <a:off x="115488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1" name="PlaceHolder 3"/>
          <p:cNvSpPr>
            <a:spLocks noGrp="1"/>
          </p:cNvSpPr>
          <p:nvPr>
            <p:ph type="body"/>
          </p:nvPr>
        </p:nvSpPr>
        <p:spPr>
          <a:xfrm>
            <a:off x="413892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2" name="PlaceHolder 4"/>
          <p:cNvSpPr>
            <a:spLocks noGrp="1"/>
          </p:cNvSpPr>
          <p:nvPr>
            <p:ph type="body"/>
          </p:nvPr>
        </p:nvSpPr>
        <p:spPr>
          <a:xfrm>
            <a:off x="712260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3" name="PlaceHolder 5"/>
          <p:cNvSpPr>
            <a:spLocks noGrp="1"/>
          </p:cNvSpPr>
          <p:nvPr>
            <p:ph type="body"/>
          </p:nvPr>
        </p:nvSpPr>
        <p:spPr>
          <a:xfrm>
            <a:off x="115488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4" name="PlaceHolder 6"/>
          <p:cNvSpPr>
            <a:spLocks noGrp="1"/>
          </p:cNvSpPr>
          <p:nvPr>
            <p:ph type="body"/>
          </p:nvPr>
        </p:nvSpPr>
        <p:spPr>
          <a:xfrm>
            <a:off x="413892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5" name="PlaceHolder 7"/>
          <p:cNvSpPr>
            <a:spLocks noGrp="1"/>
          </p:cNvSpPr>
          <p:nvPr>
            <p:ph type="body"/>
          </p:nvPr>
        </p:nvSpPr>
        <p:spPr>
          <a:xfrm>
            <a:off x="712260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3" name="PlaceHolder 2"/>
          <p:cNvSpPr>
            <a:spLocks noGrp="1"/>
          </p:cNvSpPr>
          <p:nvPr>
            <p:ph type="subTitle"/>
          </p:nvPr>
        </p:nvSpPr>
        <p:spPr>
          <a:xfrm>
            <a:off x="1154880" y="2603520"/>
            <a:ext cx="8825400" cy="3416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5" name="PlaceHolder 2"/>
          <p:cNvSpPr>
            <a:spLocks noGrp="1"/>
          </p:cNvSpPr>
          <p:nvPr>
            <p:ph type="body"/>
          </p:nvPr>
        </p:nvSpPr>
        <p:spPr>
          <a:xfrm>
            <a:off x="1154880" y="2603520"/>
            <a:ext cx="882540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7"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78"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1154880" y="973800"/>
            <a:ext cx="8760960" cy="3277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82"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3"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4"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21" name="PlaceHolder 2"/>
          <p:cNvSpPr>
            <a:spLocks noGrp="1"/>
          </p:cNvSpPr>
          <p:nvPr>
            <p:ph type="subTitle"/>
          </p:nvPr>
        </p:nvSpPr>
        <p:spPr>
          <a:xfrm>
            <a:off x="1154880" y="2603520"/>
            <a:ext cx="8825400" cy="3416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86"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7"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8" name="PlaceHolder 4"/>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0"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1"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2" name="PlaceHolder 4"/>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4" name="PlaceHolder 2"/>
          <p:cNvSpPr>
            <a:spLocks noGrp="1"/>
          </p:cNvSpPr>
          <p:nvPr>
            <p:ph type="body"/>
          </p:nvPr>
        </p:nvSpPr>
        <p:spPr>
          <a:xfrm>
            <a:off x="1154880" y="260352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5" name="PlaceHolder 3"/>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7"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8"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9"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0" name="PlaceHolder 5"/>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02" name="PlaceHolder 2"/>
          <p:cNvSpPr>
            <a:spLocks noGrp="1"/>
          </p:cNvSpPr>
          <p:nvPr>
            <p:ph type="body"/>
          </p:nvPr>
        </p:nvSpPr>
        <p:spPr>
          <a:xfrm>
            <a:off x="115488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3" name="PlaceHolder 3"/>
          <p:cNvSpPr>
            <a:spLocks noGrp="1"/>
          </p:cNvSpPr>
          <p:nvPr>
            <p:ph type="body"/>
          </p:nvPr>
        </p:nvSpPr>
        <p:spPr>
          <a:xfrm>
            <a:off x="413892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4" name="PlaceHolder 4"/>
          <p:cNvSpPr>
            <a:spLocks noGrp="1"/>
          </p:cNvSpPr>
          <p:nvPr>
            <p:ph type="body"/>
          </p:nvPr>
        </p:nvSpPr>
        <p:spPr>
          <a:xfrm>
            <a:off x="712260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5" name="PlaceHolder 5"/>
          <p:cNvSpPr>
            <a:spLocks noGrp="1"/>
          </p:cNvSpPr>
          <p:nvPr>
            <p:ph type="body"/>
          </p:nvPr>
        </p:nvSpPr>
        <p:spPr>
          <a:xfrm>
            <a:off x="115488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6" name="PlaceHolder 6"/>
          <p:cNvSpPr>
            <a:spLocks noGrp="1"/>
          </p:cNvSpPr>
          <p:nvPr>
            <p:ph type="body"/>
          </p:nvPr>
        </p:nvSpPr>
        <p:spPr>
          <a:xfrm>
            <a:off x="413892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7" name="PlaceHolder 7"/>
          <p:cNvSpPr>
            <a:spLocks noGrp="1"/>
          </p:cNvSpPr>
          <p:nvPr>
            <p:ph type="body"/>
          </p:nvPr>
        </p:nvSpPr>
        <p:spPr>
          <a:xfrm>
            <a:off x="712260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23" name="PlaceHolder 2"/>
          <p:cNvSpPr>
            <a:spLocks noGrp="1"/>
          </p:cNvSpPr>
          <p:nvPr>
            <p:ph type="body"/>
          </p:nvPr>
        </p:nvSpPr>
        <p:spPr>
          <a:xfrm>
            <a:off x="1154880" y="2603520"/>
            <a:ext cx="882540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25"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26"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1154880" y="973800"/>
            <a:ext cx="8760960" cy="3277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0"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1"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2"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4"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5"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6" name="PlaceHolder 4"/>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8"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9"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0" name="PlaceHolder 4"/>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0" name="Group 1"/>
          <p:cNvGrpSpPr/>
          <p:nvPr/>
        </p:nvGrpSpPr>
        <p:grpSpPr>
          <a:xfrm>
            <a:off x="0" y="0"/>
            <a:ext cx="12191760" cy="6857640"/>
            <a:chOff x="0" y="0"/>
            <a:chExt cx="12191760" cy="6857640"/>
          </a:xfrm>
        </p:grpSpPr>
        <p:sp>
          <p:nvSpPr>
            <p:cNvPr id="21" name="CustomShape 2"/>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0" y="2895480"/>
              <a:ext cx="2361960" cy="2361960"/>
            </a:xfrm>
            <a:prstGeom prst="ellipse">
              <a:avLst/>
            </a:prstGeom>
            <a:gradFill rotWithShape="0">
              <a:gsLst>
                <a:gs pos="0">
                  <a:schemeClr val="accent5">
                    <a:alpha val="8000"/>
                  </a:schemeClr>
                </a:gs>
                <a:gs pos="36000">
                  <a:schemeClr val="accent5">
                    <a:alpha val="8000"/>
                  </a:schemeClr>
                </a:gs>
                <a:gs pos="72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8609040" y="58672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8609040" y="167652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7999560" y="8640"/>
              <a:ext cx="1599840" cy="1599840"/>
            </a:xfrm>
            <a:prstGeom prst="ellipse">
              <a:avLst/>
            </a:prstGeom>
            <a:gradFill rotWithShape="0">
              <a:gsLst>
                <a:gs pos="0">
                  <a:schemeClr val="accent5">
                    <a:alpha val="14000"/>
                  </a:schemeClr>
                </a:gs>
                <a:gs pos="36000">
                  <a:schemeClr val="accent5">
                    <a:alpha val="7000"/>
                  </a:schemeClr>
                </a:gs>
                <a:gs pos="73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rot="21010200">
              <a:off x="8490960" y="1797480"/>
              <a:ext cx="3299040" cy="44064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scrgbClr r="0" g="0" b="0"/>
            </a:lnRef>
            <a:fillRef idx="0">
              <a:scrgbClr r="0" g="0" b="0"/>
            </a:fillRef>
            <a:effectRef idx="0">
              <a:scrgbClr r="0" g="0" b="0"/>
            </a:effectRef>
            <a:fontRef idx="minor"/>
          </p:style>
        </p:sp>
        <p:sp>
          <p:nvSpPr>
            <p:cNvPr id="8" name="CustomShape 9"/>
            <p:cNvSpPr/>
            <p:nvPr/>
          </p:nvSpPr>
          <p:spPr>
            <a:xfrm>
              <a:off x="459360" y="1866240"/>
              <a:ext cx="11277360" cy="453348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9" name="CustomShape 10"/>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10" name="CustomShape 11" hidden="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grpSp>
        <p:nvGrpSpPr>
          <p:cNvPr id="11" name="Group 12"/>
          <p:cNvGrpSpPr/>
          <p:nvPr/>
        </p:nvGrpSpPr>
        <p:grpSpPr>
          <a:xfrm>
            <a:off x="0" y="0"/>
            <a:ext cx="12191760" cy="6857640"/>
            <a:chOff x="0" y="0"/>
            <a:chExt cx="12191760" cy="6857640"/>
          </a:xfrm>
        </p:grpSpPr>
        <p:sp>
          <p:nvSpPr>
            <p:cNvPr id="12" name="CustomShape 13"/>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3" name="CustomShape 14"/>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14" name="PlaceHolder 15"/>
          <p:cNvSpPr>
            <a:spLocks noGrp="1"/>
          </p:cNvSpPr>
          <p:nvPr>
            <p:ph type="title"/>
          </p:nvPr>
        </p:nvSpPr>
        <p:spPr>
          <a:xfrm>
            <a:off x="1154880" y="2099880"/>
            <a:ext cx="8825400" cy="2677320"/>
          </a:xfrm>
          <a:prstGeom prst="rect">
            <a:avLst/>
          </a:prstGeom>
        </p:spPr>
        <p:txBody>
          <a:bodyPr anchor="b"/>
          <a:lstStyle/>
          <a:p>
            <a:pPr>
              <a:lnSpc>
                <a:spcPct val="100000"/>
              </a:lnSpc>
            </a:pPr>
            <a:r>
              <a:rPr lang="en-US" sz="5400" b="0" strike="noStrike" spc="-1">
                <a:solidFill>
                  <a:srgbClr val="EBEBEB"/>
                </a:solidFill>
                <a:latin typeface="Century Gothic"/>
              </a:rPr>
              <a:t>Click to edit Master title style</a:t>
            </a:r>
            <a:endParaRPr lang="en-US" sz="5400" b="0" strike="noStrike" spc="-1">
              <a:solidFill>
                <a:srgbClr val="000000"/>
              </a:solidFill>
              <a:latin typeface="Century Gothic"/>
            </a:endParaRPr>
          </a:p>
        </p:txBody>
      </p:sp>
      <p:sp>
        <p:nvSpPr>
          <p:cNvPr id="15" name="PlaceHolder 16"/>
          <p:cNvSpPr>
            <a:spLocks noGrp="1"/>
          </p:cNvSpPr>
          <p:nvPr>
            <p:ph type="dt"/>
          </p:nvPr>
        </p:nvSpPr>
        <p:spPr>
          <a:xfrm rot="5400000">
            <a:off x="10159200" y="1792080"/>
            <a:ext cx="990360" cy="304560"/>
          </a:xfrm>
          <a:prstGeom prst="rect">
            <a:avLst/>
          </a:prstGeom>
        </p:spPr>
        <p:txBody>
          <a:bodyPr/>
          <a:lstStyle/>
          <a:p>
            <a:pPr>
              <a:lnSpc>
                <a:spcPct val="100000"/>
              </a:lnSpc>
            </a:pPr>
            <a:fld id="{AFD1B133-B537-4741-BEF9-B0C4F6345C74}" type="datetime">
              <a:rPr lang="en-US" sz="1000" b="0" strike="noStrike" spc="-1">
                <a:solidFill>
                  <a:srgbClr val="FFFFFF"/>
                </a:solidFill>
                <a:latin typeface="Century Gothic"/>
              </a:rPr>
              <a:t>6/17/2020</a:t>
            </a:fld>
            <a:endParaRPr lang="en-US" sz="1000" b="0" strike="noStrike" spc="-1">
              <a:latin typeface="Times New Roman"/>
            </a:endParaRPr>
          </a:p>
        </p:txBody>
      </p:sp>
      <p:sp>
        <p:nvSpPr>
          <p:cNvPr id="16" name="PlaceHolder 17"/>
          <p:cNvSpPr>
            <a:spLocks noGrp="1"/>
          </p:cNvSpPr>
          <p:nvPr>
            <p:ph type="ftr"/>
          </p:nvPr>
        </p:nvSpPr>
        <p:spPr>
          <a:xfrm rot="5400000">
            <a:off x="8952120" y="3227760"/>
            <a:ext cx="3859560" cy="304560"/>
          </a:xfrm>
          <a:prstGeom prst="rect">
            <a:avLst/>
          </a:prstGeom>
        </p:spPr>
        <p:txBody>
          <a:bodyPr anchor="ctr"/>
          <a:lstStyle/>
          <a:p>
            <a:endParaRPr lang="en-US" sz="2400" b="0" strike="noStrike" spc="-1">
              <a:latin typeface="Times New Roman"/>
            </a:endParaRPr>
          </a:p>
        </p:txBody>
      </p:sp>
      <p:sp>
        <p:nvSpPr>
          <p:cNvPr id="17" name="CustomShape 18"/>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 name="PlaceHolder 19"/>
          <p:cNvSpPr>
            <a:spLocks noGrp="1"/>
          </p:cNvSpPr>
          <p:nvPr>
            <p:ph type="sldNum"/>
          </p:nvPr>
        </p:nvSpPr>
        <p:spPr>
          <a:xfrm>
            <a:off x="10352520" y="295560"/>
            <a:ext cx="837720" cy="767160"/>
          </a:xfrm>
          <a:prstGeom prst="rect">
            <a:avLst/>
          </a:prstGeom>
        </p:spPr>
        <p:txBody>
          <a:bodyPr anchor="b"/>
          <a:lstStyle/>
          <a:p>
            <a:pPr algn="ctr">
              <a:lnSpc>
                <a:spcPct val="100000"/>
              </a:lnSpc>
            </a:pPr>
            <a:fld id="{772A8D86-FCE8-484D-969E-5CE8E1B104E0}" type="slidenum">
              <a:rPr lang="en-US" sz="2800" b="0" strike="noStrike" spc="-1">
                <a:solidFill>
                  <a:srgbClr val="FFFFFF"/>
                </a:solidFill>
                <a:latin typeface="Century Gothic"/>
              </a:rPr>
              <a:t>‹#›</a:t>
            </a:fld>
            <a:endParaRPr lang="en-US" sz="2800" b="0" strike="noStrike" spc="-1">
              <a:latin typeface="Times New Roman"/>
            </a:endParaRPr>
          </a:p>
        </p:txBody>
      </p:sp>
      <p:sp>
        <p:nvSpPr>
          <p:cNvPr id="19" name="PlaceHolder 2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404040"/>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entury Gothic"/>
              </a:rPr>
              <a:t>Second Outline Level</a:t>
            </a:r>
          </a:p>
          <a:p>
            <a:pPr marL="1296000" lvl="2" indent="-288000">
              <a:spcBef>
                <a:spcPts val="850"/>
              </a:spcBef>
              <a:buClr>
                <a:srgbClr val="000000"/>
              </a:buClr>
              <a:buSzPct val="45000"/>
              <a:buFont typeface="Wingdings" charset="2"/>
              <a:buChar char=""/>
            </a:pPr>
            <a:r>
              <a:rPr lang="en-US" sz="1200" b="0" strike="noStrike" spc="-1">
                <a:solidFill>
                  <a:srgbClr val="404040"/>
                </a:solidFill>
                <a:latin typeface="Century Gothic"/>
              </a:rPr>
              <a:t>Third Outline Level</a:t>
            </a:r>
          </a:p>
          <a:p>
            <a:pPr marL="1728000" lvl="3" indent="-216000">
              <a:spcBef>
                <a:spcPts val="567"/>
              </a:spcBef>
              <a:buClr>
                <a:srgbClr val="000000"/>
              </a:buClr>
              <a:buSzPct val="75000"/>
              <a:buFont typeface="Symbol" charset="2"/>
              <a:buChar char=""/>
            </a:pPr>
            <a:r>
              <a:rPr lang="en-US" sz="1200" b="0" strike="noStrike" spc="-1">
                <a:solidFill>
                  <a:srgbClr val="404040"/>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6" name="Group 1"/>
          <p:cNvGrpSpPr/>
          <p:nvPr/>
        </p:nvGrpSpPr>
        <p:grpSpPr>
          <a:xfrm>
            <a:off x="0" y="0"/>
            <a:ext cx="12191760" cy="6857640"/>
            <a:chOff x="0" y="0"/>
            <a:chExt cx="12191760" cy="6857640"/>
          </a:xfrm>
        </p:grpSpPr>
        <p:sp>
          <p:nvSpPr>
            <p:cNvPr id="57" name="CustomShape 2"/>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58" name="CustomShape 3"/>
            <p:cNvSpPr/>
            <p:nvPr/>
          </p:nvSpPr>
          <p:spPr>
            <a:xfrm>
              <a:off x="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CustomShape 4"/>
            <p:cNvSpPr/>
            <p:nvPr/>
          </p:nvSpPr>
          <p:spPr>
            <a:xfrm>
              <a:off x="0" y="2895480"/>
              <a:ext cx="2361960" cy="2361960"/>
            </a:xfrm>
            <a:prstGeom prst="ellipse">
              <a:avLst/>
            </a:prstGeom>
            <a:gradFill rotWithShape="0">
              <a:gsLst>
                <a:gs pos="0">
                  <a:schemeClr val="accent5">
                    <a:alpha val="8000"/>
                  </a:schemeClr>
                </a:gs>
                <a:gs pos="36000">
                  <a:schemeClr val="accent5">
                    <a:alpha val="8000"/>
                  </a:schemeClr>
                </a:gs>
                <a:gs pos="72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0" name="CustomShape 5"/>
            <p:cNvSpPr/>
            <p:nvPr/>
          </p:nvSpPr>
          <p:spPr>
            <a:xfrm>
              <a:off x="8609040" y="58672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1" name="CustomShape 6"/>
            <p:cNvSpPr/>
            <p:nvPr/>
          </p:nvSpPr>
          <p:spPr>
            <a:xfrm>
              <a:off x="8609040" y="167652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2" name="CustomShape 7"/>
            <p:cNvSpPr/>
            <p:nvPr/>
          </p:nvSpPr>
          <p:spPr>
            <a:xfrm>
              <a:off x="7999560" y="8640"/>
              <a:ext cx="1599840" cy="1599840"/>
            </a:xfrm>
            <a:prstGeom prst="ellipse">
              <a:avLst/>
            </a:prstGeom>
            <a:gradFill rotWithShape="0">
              <a:gsLst>
                <a:gs pos="0">
                  <a:schemeClr val="accent5">
                    <a:alpha val="14000"/>
                  </a:schemeClr>
                </a:gs>
                <a:gs pos="36000">
                  <a:schemeClr val="accent5">
                    <a:alpha val="7000"/>
                  </a:schemeClr>
                </a:gs>
                <a:gs pos="73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3" name="CustomShape 8"/>
            <p:cNvSpPr/>
            <p:nvPr/>
          </p:nvSpPr>
          <p:spPr>
            <a:xfrm rot="21010200">
              <a:off x="8490960" y="1797480"/>
              <a:ext cx="3299040" cy="44064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scrgbClr r="0" g="0" b="0"/>
            </a:lnRef>
            <a:fillRef idx="0">
              <a:scrgbClr r="0" g="0" b="0"/>
            </a:fillRef>
            <a:effectRef idx="0">
              <a:scrgbClr r="0" g="0" b="0"/>
            </a:effectRef>
            <a:fontRef idx="minor"/>
          </p:style>
        </p:sp>
        <p:sp>
          <p:nvSpPr>
            <p:cNvPr id="64" name="CustomShape 9"/>
            <p:cNvSpPr/>
            <p:nvPr/>
          </p:nvSpPr>
          <p:spPr>
            <a:xfrm>
              <a:off x="459360" y="1866240"/>
              <a:ext cx="11277360" cy="453348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65" name="CustomShape 10"/>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66" name="CustomShape 1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7" name="PlaceHolder 12"/>
          <p:cNvSpPr>
            <a:spLocks noGrp="1"/>
          </p:cNvSpPr>
          <p:nvPr>
            <p:ph type="title"/>
          </p:nvPr>
        </p:nvSpPr>
        <p:spPr>
          <a:xfrm>
            <a:off x="1154880" y="973800"/>
            <a:ext cx="8760960" cy="706680"/>
          </a:xfrm>
          <a:prstGeom prst="rect">
            <a:avLst/>
          </a:prstGeom>
        </p:spPr>
        <p:txBody>
          <a:bodyPr anchor="ctr"/>
          <a:lstStyle/>
          <a:p>
            <a:pPr>
              <a:lnSpc>
                <a:spcPct val="100000"/>
              </a:lnSpc>
            </a:pPr>
            <a:r>
              <a:rPr lang="en-US" sz="3600" b="0" strike="noStrike" spc="-1">
                <a:solidFill>
                  <a:srgbClr val="EBEBEB"/>
                </a:solidFill>
                <a:latin typeface="Century Gothic"/>
              </a:rPr>
              <a:t>Click to edit Master title style</a:t>
            </a:r>
            <a:endParaRPr lang="en-US" sz="3600" b="0" strike="noStrike" spc="-1">
              <a:solidFill>
                <a:srgbClr val="000000"/>
              </a:solidFill>
              <a:latin typeface="Century Gothic"/>
            </a:endParaRPr>
          </a:p>
        </p:txBody>
      </p:sp>
      <p:sp>
        <p:nvSpPr>
          <p:cNvPr id="68" name="PlaceHolder 13"/>
          <p:cNvSpPr>
            <a:spLocks noGrp="1"/>
          </p:cNvSpPr>
          <p:nvPr>
            <p:ph type="body"/>
          </p:nvPr>
        </p:nvSpPr>
        <p:spPr>
          <a:xfrm>
            <a:off x="1154880" y="2603520"/>
            <a:ext cx="8825400" cy="3416040"/>
          </a:xfrm>
          <a:prstGeom prst="rect">
            <a:avLst/>
          </a:prstGeom>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Edit Master text styles</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Second level</a:t>
            </a:r>
          </a:p>
          <a:p>
            <a:pPr marL="1143000" lvl="2" indent="-228240">
              <a:lnSpc>
                <a:spcPct val="100000"/>
              </a:lnSpc>
              <a:spcBef>
                <a:spcPts val="1001"/>
              </a:spcBef>
              <a:buClr>
                <a:srgbClr val="B31166"/>
              </a:buClr>
              <a:buSzPct val="80000"/>
              <a:buFont typeface="Wingdings 3" charset="2"/>
              <a:buChar char=""/>
            </a:pPr>
            <a:r>
              <a:rPr lang="en-US" sz="1400" b="0" strike="noStrike" spc="-1">
                <a:solidFill>
                  <a:srgbClr val="404040"/>
                </a:solidFill>
                <a:latin typeface="Century Gothic"/>
              </a:rPr>
              <a:t>Third level</a:t>
            </a:r>
          </a:p>
          <a:p>
            <a:pPr marL="1600200" lvl="3" indent="-228240">
              <a:lnSpc>
                <a:spcPct val="100000"/>
              </a:lnSpc>
              <a:spcBef>
                <a:spcPts val="1001"/>
              </a:spcBef>
              <a:buClr>
                <a:srgbClr val="B31166"/>
              </a:buClr>
              <a:buSzPct val="80000"/>
              <a:buFont typeface="Wingdings 3" charset="2"/>
              <a:buChar char=""/>
            </a:pPr>
            <a:r>
              <a:rPr lang="en-US" sz="1200" b="0" strike="noStrike" spc="-1">
                <a:solidFill>
                  <a:srgbClr val="404040"/>
                </a:solidFill>
                <a:latin typeface="Century Gothic"/>
              </a:rPr>
              <a:t>Fourth level</a:t>
            </a:r>
          </a:p>
          <a:p>
            <a:pPr marL="2057400" lvl="4" indent="-228240">
              <a:lnSpc>
                <a:spcPct val="100000"/>
              </a:lnSpc>
              <a:spcBef>
                <a:spcPts val="1001"/>
              </a:spcBef>
              <a:buClr>
                <a:srgbClr val="B31166"/>
              </a:buClr>
              <a:buSzPct val="80000"/>
              <a:buFont typeface="Wingdings 3" charset="2"/>
              <a:buChar char=""/>
            </a:pPr>
            <a:r>
              <a:rPr lang="en-US" sz="1200" b="0" strike="noStrike" spc="-1">
                <a:solidFill>
                  <a:srgbClr val="404040"/>
                </a:solidFill>
                <a:latin typeface="Century Gothic"/>
              </a:rPr>
              <a:t>Fifth level</a:t>
            </a:r>
          </a:p>
        </p:txBody>
      </p:sp>
      <p:sp>
        <p:nvSpPr>
          <p:cNvPr id="69" name="PlaceHolder 14"/>
          <p:cNvSpPr>
            <a:spLocks noGrp="1"/>
          </p:cNvSpPr>
          <p:nvPr>
            <p:ph type="dt"/>
          </p:nvPr>
        </p:nvSpPr>
        <p:spPr>
          <a:xfrm>
            <a:off x="10653120" y="6391800"/>
            <a:ext cx="990360" cy="304560"/>
          </a:xfrm>
          <a:prstGeom prst="rect">
            <a:avLst/>
          </a:prstGeom>
        </p:spPr>
        <p:txBody>
          <a:bodyPr anchor="ctr"/>
          <a:lstStyle/>
          <a:p>
            <a:pPr algn="r">
              <a:lnSpc>
                <a:spcPct val="100000"/>
              </a:lnSpc>
            </a:pPr>
            <a:fld id="{C7A658BF-908E-4446-B056-53EA881D2749}" type="datetime">
              <a:rPr lang="en-US" sz="1000" b="1" strike="noStrike" spc="-1">
                <a:solidFill>
                  <a:srgbClr val="B31166"/>
                </a:solidFill>
                <a:latin typeface="Century Gothic"/>
              </a:rPr>
              <a:t>6/17/2020</a:t>
            </a:fld>
            <a:endParaRPr lang="en-US" sz="1000" b="0" strike="noStrike" spc="-1">
              <a:latin typeface="Times New Roman"/>
            </a:endParaRPr>
          </a:p>
        </p:txBody>
      </p:sp>
      <p:sp>
        <p:nvSpPr>
          <p:cNvPr id="70" name="PlaceHolder 15"/>
          <p:cNvSpPr>
            <a:spLocks noGrp="1"/>
          </p:cNvSpPr>
          <p:nvPr>
            <p:ph type="ftr"/>
          </p:nvPr>
        </p:nvSpPr>
        <p:spPr>
          <a:xfrm>
            <a:off x="561240" y="6391800"/>
            <a:ext cx="3859560" cy="304560"/>
          </a:xfrm>
          <a:prstGeom prst="rect">
            <a:avLst/>
          </a:prstGeom>
        </p:spPr>
        <p:txBody>
          <a:bodyPr anchor="ctr"/>
          <a:lstStyle/>
          <a:p>
            <a:endParaRPr lang="en-US" sz="2400" b="0" strike="noStrike" spc="-1">
              <a:latin typeface="Times New Roman"/>
            </a:endParaRPr>
          </a:p>
        </p:txBody>
      </p:sp>
      <p:sp>
        <p:nvSpPr>
          <p:cNvPr id="71" name="PlaceHolder 16"/>
          <p:cNvSpPr>
            <a:spLocks noGrp="1"/>
          </p:cNvSpPr>
          <p:nvPr>
            <p:ph type="sldNum"/>
          </p:nvPr>
        </p:nvSpPr>
        <p:spPr>
          <a:xfrm>
            <a:off x="10352520" y="295560"/>
            <a:ext cx="837720" cy="767160"/>
          </a:xfrm>
          <a:prstGeom prst="rect">
            <a:avLst/>
          </a:prstGeom>
        </p:spPr>
        <p:txBody>
          <a:bodyPr anchor="b"/>
          <a:lstStyle/>
          <a:p>
            <a:pPr algn="ctr">
              <a:lnSpc>
                <a:spcPct val="100000"/>
              </a:lnSpc>
            </a:pPr>
            <a:fld id="{A3E23CAE-DB28-48E5-B396-CE1D5DE25A2E}" type="slidenum">
              <a:rPr lang="en-US" sz="2800" b="0" strike="noStrike" spc="-1">
                <a:solidFill>
                  <a:srgbClr val="FFFFFF"/>
                </a:solidFill>
                <a:latin typeface="Century Gothic"/>
              </a:rPr>
              <a:t>‹#›</a:t>
            </a:fld>
            <a:endParaRPr lang="en-US" sz="2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1154880" y="973800"/>
            <a:ext cx="8760960" cy="706680"/>
          </a:xfrm>
          <a:prstGeom prst="rect">
            <a:avLst/>
          </a:prstGeom>
          <a:noFill/>
          <a:ln>
            <a:noFill/>
          </a:ln>
        </p:spPr>
        <p:txBody>
          <a:bodyPr anchor="ctr"/>
          <a:lstStyle/>
          <a:p>
            <a:pPr algn="ctr"/>
            <a:r>
              <a:rPr lang="en-US" sz="3600" b="1" spc="-1">
                <a:solidFill>
                  <a:srgbClr val="EBEBEB"/>
                </a:solidFill>
                <a:latin typeface="Century Gothic"/>
              </a:rPr>
              <a:t>FAIR USE NOTICE</a:t>
            </a:r>
            <a:endParaRPr lang="en-US" sz="3600" b="1" strike="noStrike" spc="-1">
              <a:solidFill>
                <a:srgbClr val="000000"/>
              </a:solidFill>
              <a:latin typeface="Century Gothic"/>
            </a:endParaRPr>
          </a:p>
        </p:txBody>
      </p:sp>
      <p:sp>
        <p:nvSpPr>
          <p:cNvPr id="117" name="TextShape 2"/>
          <p:cNvSpPr txBox="1"/>
          <p:nvPr/>
        </p:nvSpPr>
        <p:spPr>
          <a:xfrm>
            <a:off x="1154880" y="2922496"/>
            <a:ext cx="8825400" cy="3097064"/>
          </a:xfrm>
          <a:prstGeom prst="rect">
            <a:avLst/>
          </a:prstGeom>
          <a:noFill/>
          <a:ln>
            <a:noFill/>
          </a:ln>
        </p:spPr>
        <p:txBody>
          <a:bodyPr anchor="t">
            <a:noAutofit/>
          </a:bodyPr>
          <a:lstStyle/>
          <a:p>
            <a:pPr marL="457200" indent="-228600">
              <a:buClr>
                <a:srgbClr val="B31166"/>
              </a:buClr>
              <a:buSzPct val="80000"/>
            </a:pPr>
            <a:r>
              <a:rPr lang="en-US" b="1" spc="-1">
                <a:ea typeface="+mn-lt"/>
                <a:cs typeface="+mn-lt"/>
              </a:rPr>
              <a:t>   </a:t>
            </a:r>
            <a:r>
              <a:rPr lang="en-US" sz="2000" b="1" spc="-1">
                <a:ea typeface="+mn-lt"/>
                <a:cs typeface="+mn-lt"/>
              </a:rPr>
              <a:t>The material used in this presentation i.e., pictures/graphs/text, etc. is solely intended for educational/teaching purpose, offered free of cost to the students for use under special circumstances of Online Education due to COVID-19 Lockdown situation and may include copyrighted material - the use of which may not have been specifically </a:t>
            </a:r>
            <a:r>
              <a:rPr lang="en-US" sz="2000" b="1" spc="-1" err="1">
                <a:ea typeface="+mn-lt"/>
                <a:cs typeface="+mn-lt"/>
              </a:rPr>
              <a:t>authorised</a:t>
            </a:r>
            <a:r>
              <a:rPr lang="en-US" sz="2000" b="1" spc="-1">
                <a:ea typeface="+mn-lt"/>
                <a:cs typeface="+mn-lt"/>
              </a:rPr>
              <a:t> by Copyright Owners. Its application constitutes Fair Use of any such copyrighted material as provided in globally accepted law of many countries. The contents of presentations are intended only for the attendees of the class being conducted by the presenter.</a:t>
            </a:r>
            <a:endParaRPr lang="en-US" sz="2000" spc="-1">
              <a:ea typeface="+mn-lt"/>
              <a:cs typeface="+mn-lt"/>
            </a:endParaRPr>
          </a:p>
          <a:p>
            <a:pPr marL="635">
              <a:lnSpc>
                <a:spcPct val="100000"/>
              </a:lnSpc>
              <a:spcBef>
                <a:spcPts val="1001"/>
              </a:spcBef>
              <a:buClr>
                <a:srgbClr val="B31166"/>
              </a:buClr>
              <a:buSzPct val="80000"/>
              <a:buFont typeface="Wingdings 3" charset="2"/>
            </a:pPr>
            <a:endParaRPr lang="en-US" b="0" strike="noStrike" spc="-1">
              <a:solidFill>
                <a:srgbClr val="404040"/>
              </a:solidFill>
              <a:latin typeface="Century Gothic"/>
            </a:endParaRPr>
          </a:p>
        </p:txBody>
      </p:sp>
    </p:spTree>
    <p:extLst>
      <p:ext uri="{BB962C8B-B14F-4D97-AF65-F5344CB8AC3E}">
        <p14:creationId xmlns:p14="http://schemas.microsoft.com/office/powerpoint/2010/main" val="160180189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Local Procedure Call v/s RPC</a:t>
            </a:r>
            <a:endParaRPr lang="en-US" sz="3600" b="0" strike="noStrike" spc="-1">
              <a:solidFill>
                <a:srgbClr val="000000"/>
              </a:solidFill>
              <a:latin typeface="Century Gothic"/>
            </a:endParaRPr>
          </a:p>
        </p:txBody>
      </p:sp>
      <p:pic>
        <p:nvPicPr>
          <p:cNvPr id="130" name="Picture 2"/>
          <p:cNvPicPr/>
          <p:nvPr/>
        </p:nvPicPr>
        <p:blipFill>
          <a:blip r:embed="rId2"/>
          <a:stretch/>
        </p:blipFill>
        <p:spPr>
          <a:xfrm>
            <a:off x="1446480" y="1637640"/>
            <a:ext cx="8536320" cy="5220000"/>
          </a:xfrm>
          <a:prstGeom prst="rect">
            <a:avLst/>
          </a:prstGeom>
          <a:ln>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Remote Method Invocation</a:t>
            </a:r>
            <a:endParaRPr lang="en-US" sz="3600" b="0" strike="noStrike" spc="-1">
              <a:solidFill>
                <a:srgbClr val="000000"/>
              </a:solidFill>
              <a:latin typeface="Century Gothic"/>
            </a:endParaRPr>
          </a:p>
        </p:txBody>
      </p:sp>
      <p:sp>
        <p:nvSpPr>
          <p:cNvPr id="132"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RMI is OO implementation of RPC model.</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It is an API for java programs only.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An object server exports a remote object and registers it with a directory service. The object provides remote methods, which can be invoked in client programs.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Using RMI, an object client accesses methods on the remote object using syntax similar to local method invocations</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1154880" y="973800"/>
            <a:ext cx="8760960" cy="706680"/>
          </a:xfrm>
          <a:prstGeom prst="rect">
            <a:avLst/>
          </a:prstGeom>
          <a:noFill/>
          <a:ln>
            <a:noFill/>
          </a:ln>
        </p:spPr>
        <p:txBody>
          <a:bodyPr anchor="ctr"/>
          <a:lstStyle/>
          <a:p>
            <a:endParaRPr lang="en-US" sz="1800" b="0" strike="noStrike" spc="-1">
              <a:solidFill>
                <a:srgbClr val="000000"/>
              </a:solidFill>
              <a:latin typeface="Century Gothic"/>
            </a:endParaRPr>
          </a:p>
        </p:txBody>
      </p:sp>
      <p:sp>
        <p:nvSpPr>
          <p:cNvPr id="134" name="TextShape 2"/>
          <p:cNvSpPr txBox="1"/>
          <p:nvPr/>
        </p:nvSpPr>
        <p:spPr>
          <a:xfrm>
            <a:off x="1522800" y="1905120"/>
            <a:ext cx="9146160" cy="837720"/>
          </a:xfrm>
          <a:prstGeom prst="rect">
            <a:avLst/>
          </a:prstGeom>
          <a:noFill/>
          <a:ln>
            <a:noFill/>
          </a:ln>
        </p:spPr>
        <p:txBody>
          <a:bodyPr/>
          <a:lstStyle/>
          <a:p>
            <a:pPr>
              <a:lnSpc>
                <a:spcPct val="100000"/>
              </a:lnSpc>
              <a:spcBef>
                <a:spcPts val="1001"/>
              </a:spcBef>
            </a:pPr>
            <a:endParaRPr lang="en-US" sz="1800" b="0" strike="noStrike" spc="-1">
              <a:solidFill>
                <a:srgbClr val="404040"/>
              </a:solidFill>
              <a:latin typeface="Century Gothic"/>
            </a:endParaRP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Consider the following program organization:</a:t>
            </a:r>
          </a:p>
          <a:p>
            <a:pPr>
              <a:lnSpc>
                <a:spcPct val="100000"/>
              </a:lnSpc>
              <a:spcBef>
                <a:spcPts val="1001"/>
              </a:spcBef>
            </a:pPr>
            <a:endParaRPr lang="en-US" sz="1800" b="0" strike="noStrike" spc="-1">
              <a:solidFill>
                <a:srgbClr val="404040"/>
              </a:solidFill>
              <a:latin typeface="Century Gothic"/>
            </a:endParaRPr>
          </a:p>
        </p:txBody>
      </p:sp>
      <p:grpSp>
        <p:nvGrpSpPr>
          <p:cNvPr id="135" name="Group 3"/>
          <p:cNvGrpSpPr/>
          <p:nvPr/>
        </p:nvGrpSpPr>
        <p:grpSpPr>
          <a:xfrm>
            <a:off x="3048840" y="2933640"/>
            <a:ext cx="5181120" cy="1317240"/>
            <a:chOff x="3048840" y="2933640"/>
            <a:chExt cx="5181120" cy="1317240"/>
          </a:xfrm>
        </p:grpSpPr>
        <p:sp>
          <p:nvSpPr>
            <p:cNvPr id="136" name="CustomShape 4"/>
            <p:cNvSpPr/>
            <p:nvPr/>
          </p:nvSpPr>
          <p:spPr>
            <a:xfrm>
              <a:off x="3048840" y="3430440"/>
              <a:ext cx="1674720" cy="456840"/>
            </a:xfrm>
            <a:prstGeom prst="roundRect">
              <a:avLst>
                <a:gd name="adj" fmla="val 16667"/>
              </a:avLst>
            </a:prstGeom>
            <a:noFill/>
            <a:ln w="15840">
              <a:solidFill>
                <a:schemeClr val="tx1"/>
              </a:solidFill>
              <a:round/>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E33D6F"/>
                  </a:solidFill>
                  <a:latin typeface="Trebuchet MS"/>
                </a:rPr>
                <a:t>SomeClass</a:t>
              </a:r>
              <a:endParaRPr lang="en-US" sz="1800" b="0" strike="noStrike" spc="-1">
                <a:latin typeface="Arial"/>
              </a:endParaRPr>
            </a:p>
          </p:txBody>
        </p:sp>
        <p:sp>
          <p:nvSpPr>
            <p:cNvPr id="137" name="CustomShape 5"/>
            <p:cNvSpPr/>
            <p:nvPr/>
          </p:nvSpPr>
          <p:spPr>
            <a:xfrm>
              <a:off x="6097680" y="3429000"/>
              <a:ext cx="2132280" cy="456840"/>
            </a:xfrm>
            <a:prstGeom prst="roundRect">
              <a:avLst>
                <a:gd name="adj" fmla="val 16667"/>
              </a:avLst>
            </a:prstGeom>
            <a:noFill/>
            <a:ln w="15840">
              <a:solidFill>
                <a:schemeClr val="tx1"/>
              </a:solidFill>
              <a:round/>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E33D6F"/>
                  </a:solidFill>
                  <a:latin typeface="Trebuchet MS"/>
                </a:rPr>
                <a:t>AnotherClass</a:t>
              </a:r>
              <a:endParaRPr lang="en-US" sz="1800" b="0" strike="noStrike" spc="-1">
                <a:latin typeface="Arial"/>
              </a:endParaRPr>
            </a:p>
          </p:txBody>
        </p:sp>
        <p:sp>
          <p:nvSpPr>
            <p:cNvPr id="138" name="CustomShape 6"/>
            <p:cNvSpPr/>
            <p:nvPr/>
          </p:nvSpPr>
          <p:spPr>
            <a:xfrm>
              <a:off x="4723920" y="3200400"/>
              <a:ext cx="1371600" cy="228240"/>
            </a:xfrm>
            <a:custGeom>
              <a:avLst/>
              <a:gdLst/>
              <a:ahLst/>
              <a:cxnLst/>
              <a:rect l="l" t="t" r="r" b="b"/>
              <a:pathLst>
                <a:path w="864" h="192">
                  <a:moveTo>
                    <a:pt x="0" y="192"/>
                  </a:moveTo>
                  <a:cubicBezTo>
                    <a:pt x="144" y="96"/>
                    <a:pt x="288" y="0"/>
                    <a:pt x="432" y="0"/>
                  </a:cubicBezTo>
                  <a:cubicBezTo>
                    <a:pt x="576" y="0"/>
                    <a:pt x="720" y="96"/>
                    <a:pt x="864" y="192"/>
                  </a:cubicBezTo>
                </a:path>
              </a:pathLst>
            </a:custGeom>
            <a:noFill/>
            <a:ln w="19080">
              <a:solidFill>
                <a:schemeClr val="tx1"/>
              </a:solidFill>
              <a:round/>
              <a:tailEnd type="stealth" w="lg" len="lg"/>
            </a:ln>
          </p:spPr>
          <p:style>
            <a:lnRef idx="0">
              <a:scrgbClr r="0" g="0" b="0"/>
            </a:lnRef>
            <a:fillRef idx="0">
              <a:scrgbClr r="0" g="0" b="0"/>
            </a:fillRef>
            <a:effectRef idx="0">
              <a:scrgbClr r="0" g="0" b="0"/>
            </a:effectRef>
            <a:fontRef idx="minor"/>
          </p:style>
        </p:sp>
        <p:sp>
          <p:nvSpPr>
            <p:cNvPr id="139" name="CustomShape 7"/>
            <p:cNvSpPr/>
            <p:nvPr/>
          </p:nvSpPr>
          <p:spPr>
            <a:xfrm flipH="1" flipV="1">
              <a:off x="4723920" y="3886200"/>
              <a:ext cx="1371600" cy="228240"/>
            </a:xfrm>
            <a:custGeom>
              <a:avLst/>
              <a:gdLst/>
              <a:ahLst/>
              <a:cxnLst/>
              <a:rect l="l" t="t" r="r" b="b"/>
              <a:pathLst>
                <a:path w="864" h="192">
                  <a:moveTo>
                    <a:pt x="0" y="192"/>
                  </a:moveTo>
                  <a:cubicBezTo>
                    <a:pt x="144" y="96"/>
                    <a:pt x="288" y="0"/>
                    <a:pt x="432" y="0"/>
                  </a:cubicBezTo>
                  <a:cubicBezTo>
                    <a:pt x="576" y="0"/>
                    <a:pt x="720" y="96"/>
                    <a:pt x="864" y="192"/>
                  </a:cubicBezTo>
                </a:path>
              </a:pathLst>
            </a:custGeom>
            <a:noFill/>
            <a:ln w="19080">
              <a:solidFill>
                <a:schemeClr val="tx1"/>
              </a:solidFill>
              <a:round/>
              <a:tailEnd type="stealth" w="lg" len="lg"/>
            </a:ln>
          </p:spPr>
          <p:style>
            <a:lnRef idx="0">
              <a:scrgbClr r="0" g="0" b="0"/>
            </a:lnRef>
            <a:fillRef idx="0">
              <a:scrgbClr r="0" g="0" b="0"/>
            </a:fillRef>
            <a:effectRef idx="0">
              <a:scrgbClr r="0" g="0" b="0"/>
            </a:effectRef>
            <a:fontRef idx="minor"/>
          </p:style>
        </p:sp>
        <p:sp>
          <p:nvSpPr>
            <p:cNvPr id="140" name="CustomShape 8"/>
            <p:cNvSpPr/>
            <p:nvPr/>
          </p:nvSpPr>
          <p:spPr>
            <a:xfrm>
              <a:off x="3517200" y="2933640"/>
              <a:ext cx="1676520" cy="3646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strike="noStrike" spc="-1">
                  <a:solidFill>
                    <a:srgbClr val="000000"/>
                  </a:solidFill>
                  <a:latin typeface="Century Gothic"/>
                </a:rPr>
                <a:t>method call</a:t>
              </a:r>
              <a:endParaRPr lang="en-US" sz="1800" b="0" strike="noStrike" spc="-1">
                <a:latin typeface="Arial"/>
              </a:endParaRPr>
            </a:p>
          </p:txBody>
        </p:sp>
        <p:sp>
          <p:nvSpPr>
            <p:cNvPr id="141" name="CustomShape 9"/>
            <p:cNvSpPr/>
            <p:nvPr/>
          </p:nvSpPr>
          <p:spPr>
            <a:xfrm>
              <a:off x="5867280" y="3886200"/>
              <a:ext cx="2133720" cy="3646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strike="noStrike" spc="-1">
                  <a:solidFill>
                    <a:srgbClr val="000000"/>
                  </a:solidFill>
                  <a:latin typeface="Century Gothic"/>
                </a:rPr>
                <a:t>returned object</a:t>
              </a:r>
              <a:endParaRPr lang="en-US" sz="1800" b="0" strike="noStrike" spc="-1">
                <a:latin typeface="Arial"/>
              </a:endParaRPr>
            </a:p>
          </p:txBody>
        </p:sp>
      </p:grpSp>
      <p:grpSp>
        <p:nvGrpSpPr>
          <p:cNvPr id="142" name="Group 10"/>
          <p:cNvGrpSpPr/>
          <p:nvPr/>
        </p:nvGrpSpPr>
        <p:grpSpPr>
          <a:xfrm>
            <a:off x="2513520" y="2743200"/>
            <a:ext cx="6021000" cy="2133360"/>
            <a:chOff x="2513520" y="2743200"/>
            <a:chExt cx="6021000" cy="2133360"/>
          </a:xfrm>
        </p:grpSpPr>
        <p:sp>
          <p:nvSpPr>
            <p:cNvPr id="143" name="CustomShape 11"/>
            <p:cNvSpPr/>
            <p:nvPr/>
          </p:nvSpPr>
          <p:spPr>
            <a:xfrm>
              <a:off x="2513520" y="2743200"/>
              <a:ext cx="2743560" cy="1980720"/>
            </a:xfrm>
            <a:prstGeom prst="roundRect">
              <a:avLst>
                <a:gd name="adj" fmla="val 16667"/>
              </a:avLst>
            </a:prstGeom>
            <a:noFill/>
            <a:ln w="28440">
              <a:solidFill>
                <a:schemeClr val="tx2"/>
              </a:solidFill>
              <a:round/>
            </a:ln>
          </p:spPr>
          <p:style>
            <a:lnRef idx="0">
              <a:scrgbClr r="0" g="0" b="0"/>
            </a:lnRef>
            <a:fillRef idx="0">
              <a:scrgbClr r="0" g="0" b="0"/>
            </a:fillRef>
            <a:effectRef idx="0">
              <a:scrgbClr r="0" g="0" b="0"/>
            </a:effectRef>
            <a:fontRef idx="minor"/>
          </p:style>
        </p:sp>
        <p:sp>
          <p:nvSpPr>
            <p:cNvPr id="144" name="CustomShape 12"/>
            <p:cNvSpPr/>
            <p:nvPr/>
          </p:nvSpPr>
          <p:spPr>
            <a:xfrm>
              <a:off x="5790960" y="2743200"/>
              <a:ext cx="2743560" cy="1980720"/>
            </a:xfrm>
            <a:prstGeom prst="roundRect">
              <a:avLst>
                <a:gd name="adj" fmla="val 16667"/>
              </a:avLst>
            </a:prstGeom>
            <a:noFill/>
            <a:ln w="28440">
              <a:solidFill>
                <a:schemeClr val="folHlink"/>
              </a:solidFill>
              <a:round/>
            </a:ln>
          </p:spPr>
          <p:style>
            <a:lnRef idx="0">
              <a:scrgbClr r="0" g="0" b="0"/>
            </a:lnRef>
            <a:fillRef idx="0">
              <a:scrgbClr r="0" g="0" b="0"/>
            </a:fillRef>
            <a:effectRef idx="0">
              <a:scrgbClr r="0" g="0" b="0"/>
            </a:effectRef>
            <a:fontRef idx="minor"/>
          </p:style>
        </p:sp>
        <p:sp>
          <p:nvSpPr>
            <p:cNvPr id="145" name="CustomShape 13"/>
            <p:cNvSpPr/>
            <p:nvPr/>
          </p:nvSpPr>
          <p:spPr>
            <a:xfrm>
              <a:off x="3047040" y="4572000"/>
              <a:ext cx="1676520" cy="304560"/>
            </a:xfrm>
            <a:prstGeom prst="rect">
              <a:avLst/>
            </a:prstGeom>
            <a:solidFill>
              <a:schemeClr val="bg1"/>
            </a:solidFill>
            <a:ln w="3240">
              <a:solidFill>
                <a:schemeClr val="tx2"/>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000" b="0" strike="noStrike" spc="-1">
                  <a:solidFill>
                    <a:srgbClr val="3B3059"/>
                  </a:solidFill>
                  <a:latin typeface="Verdana"/>
                </a:rPr>
                <a:t>computer 1</a:t>
              </a:r>
              <a:endParaRPr lang="en-US" sz="2000" b="0" strike="noStrike" spc="-1">
                <a:latin typeface="Arial"/>
              </a:endParaRPr>
            </a:p>
          </p:txBody>
        </p:sp>
        <p:sp>
          <p:nvSpPr>
            <p:cNvPr id="146" name="CustomShape 14"/>
            <p:cNvSpPr/>
            <p:nvPr/>
          </p:nvSpPr>
          <p:spPr>
            <a:xfrm>
              <a:off x="6324480" y="4572000"/>
              <a:ext cx="1676520" cy="304560"/>
            </a:xfrm>
            <a:prstGeom prst="rect">
              <a:avLst/>
            </a:prstGeom>
            <a:solidFill>
              <a:schemeClr val="bg1"/>
            </a:solidFill>
            <a:ln w="3240">
              <a:solidFill>
                <a:schemeClr val="folHlink"/>
              </a:solidFill>
              <a:miter/>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2000" b="0" strike="noStrike" spc="-1">
                  <a:solidFill>
                    <a:srgbClr val="A5A5A5"/>
                  </a:solidFill>
                  <a:latin typeface="Verdana"/>
                </a:rPr>
                <a:t>computer 2</a:t>
              </a:r>
              <a:endParaRPr lang="en-US" sz="2000" b="0" strike="noStrike" spc="-1">
                <a:latin typeface="Arial"/>
              </a:endParaRPr>
            </a:p>
          </p:txBody>
        </p:sp>
      </p:grpSp>
      <p:sp>
        <p:nvSpPr>
          <p:cNvPr id="147" name="CustomShape 15"/>
          <p:cNvSpPr/>
          <p:nvPr/>
        </p:nvSpPr>
        <p:spPr>
          <a:xfrm>
            <a:off x="1446480" y="5257800"/>
            <a:ext cx="8917200" cy="41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indent="-216000">
              <a:lnSpc>
                <a:spcPct val="90000"/>
              </a:lnSpc>
              <a:buClr>
                <a:srgbClr val="000000"/>
              </a:buClr>
              <a:buFont typeface="Wingdings" charset="2"/>
              <a:buChar char=""/>
            </a:pPr>
            <a:r>
              <a:rPr lang="en-US" sz="2400" b="0" strike="noStrike" spc="-1">
                <a:solidFill>
                  <a:srgbClr val="000000"/>
                </a:solidFill>
                <a:latin typeface="Century Gothic"/>
              </a:rPr>
              <a:t> RMI is one technology that makes this possible.</a:t>
            </a:r>
            <a:endParaRPr lang="en-US"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left)">
                                      <p:cBhvr additive="repl">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left)">
                                      <p:cBhvr additive="repl">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10352520" y="295560"/>
            <a:ext cx="837720" cy="767160"/>
          </a:xfrm>
          <a:prstGeom prst="rect">
            <a:avLst/>
          </a:prstGeom>
          <a:noFill/>
          <a:ln>
            <a:noFill/>
          </a:ln>
        </p:spPr>
        <p:txBody>
          <a:bodyPr anchor="b"/>
          <a:lstStyle/>
          <a:p>
            <a:pPr algn="ctr">
              <a:lnSpc>
                <a:spcPct val="100000"/>
              </a:lnSpc>
            </a:pPr>
            <a:fld id="{A3F7F0D1-A2A5-4059-814D-F36E52CBD8CB}" type="slidenum">
              <a:rPr lang="en-US" sz="2800" b="0" strike="noStrike" spc="-1">
                <a:solidFill>
                  <a:srgbClr val="FFFFFF"/>
                </a:solidFill>
                <a:latin typeface="Century Gothic"/>
              </a:rPr>
              <a:t>13</a:t>
            </a:fld>
            <a:endParaRPr lang="en-US" sz="2800" b="0" strike="noStrike" spc="-1">
              <a:latin typeface="Times New Roman"/>
            </a:endParaRPr>
          </a:p>
        </p:txBody>
      </p:sp>
      <p:sp>
        <p:nvSpPr>
          <p:cNvPr id="149"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RMI and other technologies</a:t>
            </a:r>
            <a:endParaRPr lang="en-US" sz="3600" b="0" strike="noStrike" spc="-1">
              <a:solidFill>
                <a:srgbClr val="000000"/>
              </a:solidFill>
              <a:latin typeface="Century Gothic"/>
            </a:endParaRPr>
          </a:p>
        </p:txBody>
      </p:sp>
      <p:sp>
        <p:nvSpPr>
          <p:cNvPr id="150" name="TextShape 3"/>
          <p:cNvSpPr txBox="1"/>
          <p:nvPr/>
        </p:nvSpPr>
        <p:spPr>
          <a:xfrm>
            <a:off x="1154880" y="2603520"/>
            <a:ext cx="8760960" cy="341604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charset="2"/>
              <a:buChar char=""/>
            </a:pPr>
            <a:r>
              <a:rPr lang="en-US" sz="1800" b="0" strike="noStrike" spc="-1">
                <a:solidFill>
                  <a:srgbClr val="404040"/>
                </a:solidFill>
                <a:latin typeface="Century Gothic"/>
              </a:rPr>
              <a:t>CORBA (Common Object Request Broker Architecture)  has long been king</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CORBA supports object transmission between virtually any languages</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Objects have to be described in IDL (Interface Definition Language), which looks a lot like C++ data definitions</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CORBA is complex and flaky</a:t>
            </a:r>
          </a:p>
          <a:p>
            <a:pPr marL="343080" indent="-342720">
              <a:lnSpc>
                <a:spcPct val="100000"/>
              </a:lnSpc>
              <a:spcBef>
                <a:spcPts val="1001"/>
              </a:spcBef>
              <a:buClr>
                <a:srgbClr val="B31166"/>
              </a:buClr>
              <a:buSzPct val="80000"/>
              <a:buFont typeface="Wingdings" charset="2"/>
              <a:buChar char=""/>
            </a:pPr>
            <a:r>
              <a:rPr lang="en-US" sz="1800" b="0" strike="noStrike" spc="-1">
                <a:solidFill>
                  <a:srgbClr val="404040"/>
                </a:solidFill>
                <a:latin typeface="Century Gothic"/>
              </a:rPr>
              <a:t>Microsoft supported CORBA, then COM, now </a:t>
            </a:r>
            <a:r>
              <a:rPr lang="en-US" sz="1800" b="1" strike="noStrike" spc="-1">
                <a:solidFill>
                  <a:srgbClr val="404040"/>
                </a:solidFill>
                <a:latin typeface="Century Gothic"/>
              </a:rPr>
              <a:t>.</a:t>
            </a:r>
            <a:r>
              <a:rPr lang="en-US" sz="1800" b="0" strike="noStrike" spc="-1">
                <a:solidFill>
                  <a:srgbClr val="404040"/>
                </a:solidFill>
                <a:latin typeface="Century Gothic"/>
              </a:rPr>
              <a:t>NET</a:t>
            </a:r>
          </a:p>
          <a:p>
            <a:pPr marL="343080" indent="-342720">
              <a:lnSpc>
                <a:spcPct val="100000"/>
              </a:lnSpc>
              <a:spcBef>
                <a:spcPts val="1001"/>
              </a:spcBef>
              <a:buClr>
                <a:srgbClr val="B31166"/>
              </a:buClr>
              <a:buSzPct val="80000"/>
              <a:buFont typeface="Wingdings" charset="2"/>
              <a:buChar char=""/>
            </a:pPr>
            <a:r>
              <a:rPr lang="en-US" sz="1800" b="0" strike="noStrike" spc="-1">
                <a:solidFill>
                  <a:srgbClr val="404040"/>
                </a:solidFill>
                <a:latin typeface="Century Gothic"/>
              </a:rPr>
              <a:t>RMI is purely Java-specific</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Java to Java communications only</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As a result, RMI is much simpler than CORBA</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THE JAVA RMI ARCHITECTURE</a:t>
            </a:r>
            <a:endParaRPr lang="en-US" sz="3600" b="0" strike="noStrike" spc="-1">
              <a:solidFill>
                <a:srgbClr val="000000"/>
              </a:solidFill>
              <a:latin typeface="Century Gothic"/>
            </a:endParaRPr>
          </a:p>
        </p:txBody>
      </p:sp>
      <p:pic>
        <p:nvPicPr>
          <p:cNvPr id="152" name="Picture 2"/>
          <p:cNvPicPr/>
          <p:nvPr/>
        </p:nvPicPr>
        <p:blipFill>
          <a:blip r:embed="rId2"/>
          <a:stretch/>
        </p:blipFill>
        <p:spPr>
          <a:xfrm>
            <a:off x="792938" y="1791706"/>
            <a:ext cx="5064190" cy="4607615"/>
          </a:xfrm>
          <a:prstGeom prst="rect">
            <a:avLst/>
          </a:prstGeom>
          <a:ln>
            <a:noFill/>
          </a:ln>
        </p:spPr>
      </p:pic>
      <p:pic>
        <p:nvPicPr>
          <p:cNvPr id="2" name="Picture 2" descr="A close up of text on a white background&#10;&#10;Description generated with high confidence">
            <a:extLst>
              <a:ext uri="{FF2B5EF4-FFF2-40B4-BE49-F238E27FC236}">
                <a16:creationId xmlns:a16="http://schemas.microsoft.com/office/drawing/2014/main" id="{29B2ECCB-0CFC-45B9-ABD1-D97EA6A21D06}"/>
              </a:ext>
            </a:extLst>
          </p:cNvPr>
          <p:cNvPicPr/>
          <p:nvPr/>
        </p:nvPicPr>
        <p:blipFill>
          <a:blip r:embed="rId3"/>
          <a:stretch/>
        </p:blipFill>
        <p:spPr>
          <a:xfrm>
            <a:off x="5967330" y="1791708"/>
            <a:ext cx="5450356" cy="4608732"/>
          </a:xfrm>
          <a:prstGeom prst="rect">
            <a:avLst/>
          </a:prstGeom>
          <a:ln>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Client Side Architecture</a:t>
            </a:r>
            <a:endParaRPr lang="en-US" sz="3600" b="0" strike="noStrike" spc="-1">
              <a:solidFill>
                <a:srgbClr val="000000"/>
              </a:solidFill>
              <a:latin typeface="Century Gothic"/>
            </a:endParaRPr>
          </a:p>
        </p:txBody>
      </p:sp>
      <p:sp>
        <p:nvSpPr>
          <p:cNvPr id="154" name="TextShape 2"/>
          <p:cNvSpPr txBox="1"/>
          <p:nvPr/>
        </p:nvSpPr>
        <p:spPr>
          <a:xfrm>
            <a:off x="1154880" y="2603520"/>
            <a:ext cx="8825400" cy="3416040"/>
          </a:xfrm>
          <a:prstGeom prst="rect">
            <a:avLst/>
          </a:prstGeom>
          <a:noFill/>
          <a:ln>
            <a:noFill/>
          </a:ln>
        </p:spPr>
        <p:txBody>
          <a:bodyPr/>
          <a:lstStyle/>
          <a:p>
            <a:pPr marL="457200" indent="-456840">
              <a:lnSpc>
                <a:spcPct val="100000"/>
              </a:lnSpc>
              <a:spcBef>
                <a:spcPts val="1001"/>
              </a:spcBef>
              <a:buClr>
                <a:srgbClr val="B31166"/>
              </a:buClr>
              <a:buSzPct val="80000"/>
              <a:buFont typeface="Century Gothic"/>
              <a:buAutoNum type="arabicPeriod"/>
            </a:pPr>
            <a:r>
              <a:rPr lang="en-US" sz="1800" b="0" strike="noStrike" spc="-1">
                <a:solidFill>
                  <a:srgbClr val="404040"/>
                </a:solidFill>
                <a:latin typeface="Century Gothic"/>
              </a:rPr>
              <a:t>The Stub Layer: A client’s request for remote method invocation is directed to a proxy called stub. It intercepts the requests and forwards them to the next layer below.</a:t>
            </a:r>
          </a:p>
          <a:p>
            <a:pPr marL="457200" indent="-456840">
              <a:lnSpc>
                <a:spcPct val="100000"/>
              </a:lnSpc>
              <a:spcBef>
                <a:spcPts val="1001"/>
              </a:spcBef>
              <a:buClr>
                <a:srgbClr val="B31166"/>
              </a:buClr>
              <a:buSzPct val="80000"/>
              <a:buFont typeface="Century Gothic"/>
              <a:buAutoNum type="arabicPeriod"/>
            </a:pPr>
            <a:r>
              <a:rPr lang="en-US" sz="1800" b="0" strike="noStrike" spc="-1">
                <a:solidFill>
                  <a:srgbClr val="404040"/>
                </a:solidFill>
                <a:latin typeface="Century Gothic"/>
              </a:rPr>
              <a:t>Remote Reference Layer: It interprets messages and manages references and issues IPC operations to the next layer.</a:t>
            </a:r>
          </a:p>
          <a:p>
            <a:pPr marL="457200" indent="-456840">
              <a:lnSpc>
                <a:spcPct val="100000"/>
              </a:lnSpc>
              <a:spcBef>
                <a:spcPts val="1001"/>
              </a:spcBef>
              <a:buClr>
                <a:srgbClr val="B31166"/>
              </a:buClr>
              <a:buSzPct val="80000"/>
              <a:buFont typeface="Century Gothic"/>
              <a:buAutoNum type="arabicPeriod"/>
            </a:pPr>
            <a:r>
              <a:rPr lang="en-US" sz="1800" b="0" strike="noStrike" spc="-1">
                <a:solidFill>
                  <a:srgbClr val="404040"/>
                </a:solidFill>
                <a:latin typeface="Century Gothic"/>
              </a:rPr>
              <a:t>Transport Layer: It is TCP based and therefore connection oriented. It carries out the inter process communication transmitting the data representing the method call to the remote host.</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Server Side Architecture</a:t>
            </a:r>
            <a:endParaRPr lang="en-US" sz="3600" b="0" strike="noStrike" spc="-1">
              <a:solidFill>
                <a:srgbClr val="000000"/>
              </a:solidFill>
              <a:latin typeface="Century Gothic"/>
            </a:endParaRPr>
          </a:p>
        </p:txBody>
      </p:sp>
      <p:sp>
        <p:nvSpPr>
          <p:cNvPr id="156" name="TextShape 2"/>
          <p:cNvSpPr txBox="1"/>
          <p:nvPr/>
        </p:nvSpPr>
        <p:spPr>
          <a:xfrm>
            <a:off x="1154880" y="2603520"/>
            <a:ext cx="8825400" cy="3416040"/>
          </a:xfrm>
          <a:prstGeom prst="rect">
            <a:avLst/>
          </a:prstGeom>
          <a:noFill/>
          <a:ln>
            <a:noFill/>
          </a:ln>
        </p:spPr>
        <p:txBody>
          <a:bodyPr/>
          <a:lstStyle/>
          <a:p>
            <a:pPr marL="457200" indent="-456840">
              <a:lnSpc>
                <a:spcPct val="100000"/>
              </a:lnSpc>
              <a:spcBef>
                <a:spcPts val="1001"/>
              </a:spcBef>
              <a:buClr>
                <a:srgbClr val="B31166"/>
              </a:buClr>
              <a:buSzPct val="80000"/>
              <a:buFont typeface="Century Gothic"/>
              <a:buAutoNum type="arabicPeriod"/>
            </a:pPr>
            <a:r>
              <a:rPr lang="en-US" sz="1800" b="0" strike="noStrike" spc="-1">
                <a:solidFill>
                  <a:srgbClr val="404040"/>
                </a:solidFill>
                <a:latin typeface="Century Gothic"/>
              </a:rPr>
              <a:t>The Skeleton Layer: It interacts with the stub layer on the client side. </a:t>
            </a:r>
            <a:br/>
            <a:r>
              <a:rPr lang="en-US" sz="1800" b="0" strike="noStrike" spc="-1">
                <a:solidFill>
                  <a:srgbClr val="404040"/>
                </a:solidFill>
                <a:latin typeface="Century Gothic"/>
              </a:rPr>
              <a:t>Skeleton reads parameters for the method call from the link, makes the call, accepts the return value and writes it back to the stub.</a:t>
            </a:r>
            <a:br/>
            <a:r>
              <a:rPr lang="en-US" sz="1800" b="0" strike="noStrike" spc="-1">
                <a:solidFill>
                  <a:srgbClr val="404040"/>
                </a:solidFill>
                <a:latin typeface="Century Gothic"/>
              </a:rPr>
              <a:t>(Skeletons are outdated since Java 1.2. )</a:t>
            </a:r>
          </a:p>
          <a:p>
            <a:pPr marL="457200" indent="-456840">
              <a:lnSpc>
                <a:spcPct val="100000"/>
              </a:lnSpc>
              <a:spcBef>
                <a:spcPts val="1001"/>
              </a:spcBef>
              <a:buClr>
                <a:srgbClr val="B31166"/>
              </a:buClr>
              <a:buSzPct val="80000"/>
              <a:buFont typeface="Century Gothic"/>
              <a:buAutoNum type="arabicPeriod"/>
            </a:pPr>
            <a:r>
              <a:rPr lang="en-US" sz="1800" b="0" strike="noStrike" spc="-1">
                <a:solidFill>
                  <a:srgbClr val="404040"/>
                </a:solidFill>
                <a:latin typeface="Century Gothic"/>
              </a:rPr>
              <a:t>Remote Reference Layer: It manages and transforms the remote reference originating from the client to local references that are understandable to the skeleton layer.</a:t>
            </a:r>
          </a:p>
          <a:p>
            <a:pPr marL="457200" indent="-456840">
              <a:lnSpc>
                <a:spcPct val="100000"/>
              </a:lnSpc>
              <a:spcBef>
                <a:spcPts val="1001"/>
              </a:spcBef>
              <a:buClr>
                <a:srgbClr val="B31166"/>
              </a:buClr>
              <a:buSzPct val="80000"/>
              <a:buFont typeface="Century Gothic"/>
              <a:buAutoNum type="arabicPeriod"/>
            </a:pPr>
            <a:r>
              <a:rPr lang="en-US" sz="1800" b="0" strike="noStrike" spc="-1">
                <a:solidFill>
                  <a:srgbClr val="404040"/>
                </a:solidFill>
                <a:latin typeface="Century Gothic"/>
              </a:rPr>
              <a:t>Transport Layer: Its same as with the client side architecture.</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10352520" y="295560"/>
            <a:ext cx="837720" cy="767160"/>
          </a:xfrm>
          <a:prstGeom prst="rect">
            <a:avLst/>
          </a:prstGeom>
          <a:noFill/>
          <a:ln>
            <a:noFill/>
          </a:ln>
        </p:spPr>
        <p:txBody>
          <a:bodyPr anchor="b"/>
          <a:lstStyle/>
          <a:p>
            <a:pPr algn="ctr">
              <a:lnSpc>
                <a:spcPct val="100000"/>
              </a:lnSpc>
            </a:pPr>
            <a:fld id="{BB8842F7-2787-4B29-84B4-E70C1FA5A184}" type="slidenum">
              <a:rPr lang="en-US" sz="2800" b="0" strike="noStrike" spc="-1">
                <a:solidFill>
                  <a:srgbClr val="FFFFFF"/>
                </a:solidFill>
                <a:latin typeface="Century Gothic"/>
              </a:rPr>
              <a:t>17</a:t>
            </a:fld>
            <a:endParaRPr lang="en-US" sz="2800" b="0" strike="noStrike" spc="-1">
              <a:latin typeface="Times New Roman"/>
            </a:endParaRPr>
          </a:p>
        </p:txBody>
      </p:sp>
      <p:sp>
        <p:nvSpPr>
          <p:cNvPr id="158"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What is needed for RMI</a:t>
            </a:r>
            <a:endParaRPr lang="en-US" sz="3600" b="0" strike="noStrike" spc="-1">
              <a:solidFill>
                <a:srgbClr val="000000"/>
              </a:solidFill>
              <a:latin typeface="Century Gothic"/>
            </a:endParaRPr>
          </a:p>
        </p:txBody>
      </p:sp>
      <p:sp>
        <p:nvSpPr>
          <p:cNvPr id="159" name="TextShape 3"/>
          <p:cNvSpPr txBox="1"/>
          <p:nvPr/>
        </p:nvSpPr>
        <p:spPr>
          <a:xfrm>
            <a:off x="1154880" y="2603520"/>
            <a:ext cx="8760960" cy="341604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Java makes RMI (Remote Method Invocation) </a:t>
            </a:r>
            <a:r>
              <a:rPr lang="en-US" sz="1800" b="0" i="1" strike="noStrike" spc="-1">
                <a:solidFill>
                  <a:srgbClr val="404040"/>
                </a:solidFill>
                <a:latin typeface="Century Gothic"/>
              </a:rPr>
              <a:t>fairly</a:t>
            </a:r>
            <a:r>
              <a:rPr lang="en-US" sz="1800" b="0" strike="noStrike" spc="-1">
                <a:solidFill>
                  <a:srgbClr val="404040"/>
                </a:solidFill>
                <a:latin typeface="Century Gothic"/>
              </a:rPr>
              <a:t> easy, but there are some extra steps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To send a message to a remote </a:t>
            </a:r>
            <a:r>
              <a:rPr lang="en-US" sz="1800" b="0" strike="noStrike" spc="-1">
                <a:solidFill>
                  <a:srgbClr val="404040"/>
                </a:solidFill>
                <a:latin typeface="Arial"/>
              </a:rPr>
              <a:t>“</a:t>
            </a:r>
            <a:r>
              <a:rPr lang="en-US" sz="1800" b="0" strike="noStrike" spc="-1">
                <a:solidFill>
                  <a:srgbClr val="404040"/>
                </a:solidFill>
                <a:latin typeface="Century Gothic"/>
              </a:rPr>
              <a:t>server object,</a:t>
            </a:r>
            <a:r>
              <a:rPr lang="en-US" sz="1800" b="0" strike="noStrike" spc="-1">
                <a:solidFill>
                  <a:srgbClr val="404040"/>
                </a:solidFill>
                <a:latin typeface="Arial"/>
              </a:rPr>
              <a:t>”</a:t>
            </a:r>
            <a:endParaRPr lang="en-US" sz="1800" b="0" strike="noStrike" spc="-1">
              <a:solidFill>
                <a:srgbClr val="404040"/>
              </a:solidFill>
              <a:latin typeface="Century Gothic"/>
            </a:endParaRP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The </a:t>
            </a:r>
            <a:r>
              <a:rPr lang="en-US" sz="1600" b="0" strike="noStrike" spc="-1">
                <a:solidFill>
                  <a:srgbClr val="404040"/>
                </a:solidFill>
                <a:latin typeface="Arial"/>
              </a:rPr>
              <a:t>“</a:t>
            </a:r>
            <a:r>
              <a:rPr lang="en-US" sz="1600" b="0" strike="noStrike" spc="-1">
                <a:solidFill>
                  <a:srgbClr val="404040"/>
                </a:solidFill>
                <a:latin typeface="Century Gothic"/>
              </a:rPr>
              <a:t>client object</a:t>
            </a:r>
            <a:r>
              <a:rPr lang="en-US" sz="1600" b="0" strike="noStrike" spc="-1">
                <a:solidFill>
                  <a:srgbClr val="404040"/>
                </a:solidFill>
                <a:latin typeface="Arial"/>
              </a:rPr>
              <a:t>”</a:t>
            </a:r>
            <a:r>
              <a:rPr lang="en-US" sz="1600" b="0" strike="noStrike" spc="-1">
                <a:solidFill>
                  <a:srgbClr val="404040"/>
                </a:solidFill>
                <a:latin typeface="Century Gothic"/>
              </a:rPr>
              <a:t> has to </a:t>
            </a:r>
            <a:r>
              <a:rPr lang="en-US" sz="1600" b="0" i="1" strike="noStrike" spc="-1">
                <a:solidFill>
                  <a:srgbClr val="404040"/>
                </a:solidFill>
                <a:latin typeface="Century Gothic"/>
              </a:rPr>
              <a:t>find</a:t>
            </a:r>
            <a:r>
              <a:rPr lang="en-US" sz="1600" b="0" strike="noStrike" spc="-1">
                <a:solidFill>
                  <a:srgbClr val="404040"/>
                </a:solidFill>
                <a:latin typeface="Century Gothic"/>
              </a:rPr>
              <a:t> the object</a:t>
            </a:r>
          </a:p>
          <a:p>
            <a:pPr marL="1143000" lvl="2" indent="-228240">
              <a:lnSpc>
                <a:spcPct val="100000"/>
              </a:lnSpc>
              <a:spcBef>
                <a:spcPts val="1001"/>
              </a:spcBef>
              <a:buClr>
                <a:srgbClr val="B31166"/>
              </a:buClr>
              <a:buSzPct val="80000"/>
              <a:buFont typeface="Wingdings 3" charset="2"/>
              <a:buChar char=""/>
            </a:pPr>
            <a:r>
              <a:rPr lang="en-US" sz="1400" b="0" strike="noStrike" spc="-1">
                <a:solidFill>
                  <a:srgbClr val="404040"/>
                </a:solidFill>
                <a:latin typeface="Century Gothic"/>
              </a:rPr>
              <a:t>Do this by looking it up in a </a:t>
            </a:r>
            <a:r>
              <a:rPr lang="en-US" sz="1400" b="0" strike="noStrike" spc="-1">
                <a:solidFill>
                  <a:srgbClr val="3B3059"/>
                </a:solidFill>
                <a:latin typeface="Century Gothic"/>
              </a:rPr>
              <a:t>registry</a:t>
            </a:r>
            <a:endParaRPr lang="en-US" sz="1400" b="0" strike="noStrike" spc="-1">
              <a:solidFill>
                <a:srgbClr val="404040"/>
              </a:solidFill>
              <a:latin typeface="Century Gothic"/>
            </a:endParaRP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The client object then has to </a:t>
            </a:r>
            <a:r>
              <a:rPr lang="en-US" sz="1600" b="0" strike="noStrike" spc="-1">
                <a:solidFill>
                  <a:srgbClr val="3B3059"/>
                </a:solidFill>
                <a:latin typeface="Century Gothic"/>
              </a:rPr>
              <a:t>marshal</a:t>
            </a:r>
            <a:r>
              <a:rPr lang="en-US" sz="1600" b="0" strike="noStrike" spc="-1">
                <a:solidFill>
                  <a:srgbClr val="404040"/>
                </a:solidFill>
                <a:latin typeface="Century Gothic"/>
              </a:rPr>
              <a:t> the parameters (prepare them for transmission)</a:t>
            </a:r>
          </a:p>
          <a:p>
            <a:pPr marL="1143000" lvl="2" indent="-228240">
              <a:lnSpc>
                <a:spcPct val="100000"/>
              </a:lnSpc>
              <a:spcBef>
                <a:spcPts val="1001"/>
              </a:spcBef>
              <a:buClr>
                <a:srgbClr val="B31166"/>
              </a:buClr>
              <a:buSzPct val="80000"/>
              <a:buFont typeface="Wingdings 3" charset="2"/>
              <a:buChar char=""/>
            </a:pPr>
            <a:r>
              <a:rPr lang="en-US" sz="1400" b="0" strike="noStrike" spc="-1">
                <a:solidFill>
                  <a:srgbClr val="404040"/>
                </a:solidFill>
                <a:latin typeface="Century Gothic"/>
              </a:rPr>
              <a:t>Java requires Serializable parameters</a:t>
            </a:r>
          </a:p>
          <a:p>
            <a:pPr marL="1143000" lvl="2" indent="-228240">
              <a:lnSpc>
                <a:spcPct val="100000"/>
              </a:lnSpc>
              <a:spcBef>
                <a:spcPts val="1001"/>
              </a:spcBef>
              <a:buClr>
                <a:srgbClr val="B31166"/>
              </a:buClr>
              <a:buSzPct val="80000"/>
              <a:buFont typeface="Wingdings 3" charset="2"/>
              <a:buChar char=""/>
            </a:pPr>
            <a:r>
              <a:rPr lang="en-US" sz="1400" b="0" strike="noStrike" spc="-1">
                <a:solidFill>
                  <a:srgbClr val="404040"/>
                </a:solidFill>
                <a:latin typeface="Century Gothic"/>
              </a:rPr>
              <a:t>The server object has to </a:t>
            </a:r>
            <a:r>
              <a:rPr lang="en-US" sz="1400" b="0" strike="noStrike" spc="-1">
                <a:solidFill>
                  <a:srgbClr val="3B3059"/>
                </a:solidFill>
                <a:latin typeface="Century Gothic"/>
              </a:rPr>
              <a:t>unmarshal</a:t>
            </a:r>
            <a:r>
              <a:rPr lang="en-US" sz="1400" b="0" strike="noStrike" spc="-1">
                <a:solidFill>
                  <a:srgbClr val="404040"/>
                </a:solidFill>
                <a:latin typeface="Century Gothic"/>
              </a:rPr>
              <a:t> its parameters, do its computation, and marshal its response</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The client object has to unmarshal the response</a:t>
            </a:r>
          </a:p>
        </p:txBody>
      </p:sp>
    </p:spTree>
    <p:extLst>
      <p:ext uri="{BB962C8B-B14F-4D97-AF65-F5344CB8AC3E}">
        <p14:creationId xmlns:p14="http://schemas.microsoft.com/office/powerpoint/2010/main" val="553403492"/>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10352520" y="295560"/>
            <a:ext cx="837720" cy="767160"/>
          </a:xfrm>
          <a:prstGeom prst="rect">
            <a:avLst/>
          </a:prstGeom>
          <a:noFill/>
          <a:ln>
            <a:noFill/>
          </a:ln>
        </p:spPr>
        <p:txBody>
          <a:bodyPr anchor="b"/>
          <a:lstStyle/>
          <a:p>
            <a:pPr algn="ctr">
              <a:lnSpc>
                <a:spcPct val="100000"/>
              </a:lnSpc>
            </a:pPr>
            <a:fld id="{BB8842F7-2787-4B29-84B4-E70C1FA5A184}" type="slidenum">
              <a:rPr lang="en-US" sz="2800" b="0" strike="noStrike" spc="-1">
                <a:solidFill>
                  <a:srgbClr val="FFFFFF"/>
                </a:solidFill>
                <a:latin typeface="Century Gothic"/>
              </a:rPr>
              <a:t>18</a:t>
            </a:fld>
            <a:endParaRPr lang="en-US" sz="2800" b="0" strike="noStrike" spc="-1">
              <a:latin typeface="Times New Roman"/>
            </a:endParaRPr>
          </a:p>
        </p:txBody>
      </p:sp>
      <p:sp>
        <p:nvSpPr>
          <p:cNvPr id="158" name="TextShape 2"/>
          <p:cNvSpPr txBox="1"/>
          <p:nvPr/>
        </p:nvSpPr>
        <p:spPr>
          <a:xfrm>
            <a:off x="1154880" y="973800"/>
            <a:ext cx="8760960" cy="706680"/>
          </a:xfrm>
          <a:prstGeom prst="rect">
            <a:avLst/>
          </a:prstGeom>
          <a:noFill/>
          <a:ln>
            <a:noFill/>
          </a:ln>
        </p:spPr>
        <p:txBody>
          <a:bodyPr anchor="ctr"/>
          <a:lstStyle/>
          <a:p>
            <a:r>
              <a:rPr lang="en-US" sz="3600" spc="-1" dirty="0">
                <a:solidFill>
                  <a:srgbClr val="EBEBEB"/>
                </a:solidFill>
                <a:latin typeface="Century Gothic"/>
              </a:rPr>
              <a:t>MARSHALLING AND UNMARSHALLING</a:t>
            </a:r>
            <a:endParaRPr lang="en-US" dirty="0"/>
          </a:p>
        </p:txBody>
      </p:sp>
      <p:sp>
        <p:nvSpPr>
          <p:cNvPr id="159" name="TextShape 3"/>
          <p:cNvSpPr txBox="1"/>
          <p:nvPr/>
        </p:nvSpPr>
        <p:spPr>
          <a:xfrm>
            <a:off x="1154880" y="2603520"/>
            <a:ext cx="8760960" cy="3416040"/>
          </a:xfrm>
          <a:prstGeom prst="rect">
            <a:avLst/>
          </a:prstGeom>
          <a:noFill/>
          <a:ln>
            <a:noFill/>
          </a:ln>
        </p:spPr>
        <p:txBody>
          <a:bodyPr anchor="t">
            <a:normAutofit/>
          </a:bodyPr>
          <a:lstStyle/>
          <a:p>
            <a:pPr marL="342900" indent="-342265">
              <a:spcBef>
                <a:spcPts val="1001"/>
              </a:spcBef>
              <a:buClr>
                <a:srgbClr val="B31166"/>
              </a:buClr>
              <a:buSzPct val="80000"/>
              <a:buFont typeface="Wingdings 3" charset="2"/>
              <a:buChar char=""/>
            </a:pPr>
            <a:r>
              <a:rPr lang="en-US" spc="-1" dirty="0">
                <a:solidFill>
                  <a:srgbClr val="3F3F3F"/>
                </a:solidFill>
                <a:latin typeface="Arial"/>
                <a:cs typeface="Arial"/>
              </a:rPr>
              <a:t>Whenever</a:t>
            </a:r>
            <a:r>
              <a:rPr lang="en-US" spc="-1" dirty="0">
                <a:solidFill>
                  <a:srgbClr val="3F3F3F"/>
                </a:solidFill>
                <a:ea typeface="+mn-lt"/>
                <a:cs typeface="+mn-lt"/>
              </a:rPr>
              <a:t> a client invokes </a:t>
            </a:r>
            <a:r>
              <a:rPr lang="en-US" sz="1800" b="0" strike="noStrike" spc="-1" dirty="0">
                <a:solidFill>
                  <a:srgbClr val="3F3F3F"/>
                </a:solidFill>
                <a:ea typeface="+mn-lt"/>
                <a:cs typeface="+mn-lt"/>
              </a:rPr>
              <a:t>a </a:t>
            </a:r>
            <a:r>
              <a:rPr lang="en-US" spc="-1" dirty="0">
                <a:solidFill>
                  <a:srgbClr val="3F3F3F"/>
                </a:solidFill>
                <a:ea typeface="+mn-lt"/>
                <a:cs typeface="+mn-lt"/>
              </a:rPr>
              <a:t>method that accepts parameters on </a:t>
            </a:r>
            <a:r>
              <a:rPr lang="en-US" sz="1800" b="0" strike="noStrike" spc="-1" dirty="0">
                <a:solidFill>
                  <a:srgbClr val="3F3F3F"/>
                </a:solidFill>
                <a:ea typeface="+mn-lt"/>
                <a:cs typeface="+mn-lt"/>
              </a:rPr>
              <a:t>a remote </a:t>
            </a:r>
            <a:r>
              <a:rPr lang="en-US" b="0" strike="noStrike" spc="-1" dirty="0">
                <a:solidFill>
                  <a:srgbClr val="3F3F3F"/>
                </a:solidFill>
                <a:ea typeface="+mn-lt"/>
                <a:cs typeface="+mn-lt"/>
              </a:rPr>
              <a:t>object</a:t>
            </a:r>
            <a:r>
              <a:rPr lang="en-US" spc="-1" dirty="0">
                <a:solidFill>
                  <a:srgbClr val="3F3F3F"/>
                </a:solidFill>
                <a:ea typeface="+mn-lt"/>
                <a:cs typeface="+mn-lt"/>
              </a:rPr>
              <a:t>, </a:t>
            </a:r>
            <a:r>
              <a:rPr lang="en-US" b="0" strike="noStrike" spc="-1" dirty="0">
                <a:solidFill>
                  <a:srgbClr val="3F3F3F"/>
                </a:solidFill>
                <a:ea typeface="+mn-lt"/>
                <a:cs typeface="+mn-lt"/>
              </a:rPr>
              <a:t>the </a:t>
            </a:r>
            <a:r>
              <a:rPr lang="en-US" spc="-1" dirty="0">
                <a:solidFill>
                  <a:srgbClr val="3F3F3F"/>
                </a:solidFill>
                <a:ea typeface="+mn-lt"/>
                <a:cs typeface="+mn-lt"/>
              </a:rPr>
              <a:t>parameters are bundled into </a:t>
            </a:r>
            <a:r>
              <a:rPr lang="en-US" b="0" strike="noStrike" spc="-1" dirty="0">
                <a:solidFill>
                  <a:srgbClr val="3F3F3F"/>
                </a:solidFill>
                <a:ea typeface="+mn-lt"/>
                <a:cs typeface="+mn-lt"/>
              </a:rPr>
              <a:t>a </a:t>
            </a:r>
            <a:r>
              <a:rPr lang="en-US" spc="-1" dirty="0">
                <a:solidFill>
                  <a:srgbClr val="3F3F3F"/>
                </a:solidFill>
                <a:ea typeface="+mn-lt"/>
                <a:cs typeface="+mn-lt"/>
              </a:rPr>
              <a:t>message before being sent over </a:t>
            </a:r>
            <a:r>
              <a:rPr lang="en-US" b="0" strike="noStrike" spc="-1" dirty="0">
                <a:solidFill>
                  <a:srgbClr val="3F3F3F"/>
                </a:solidFill>
                <a:ea typeface="+mn-lt"/>
                <a:cs typeface="+mn-lt"/>
              </a:rPr>
              <a:t>the </a:t>
            </a:r>
            <a:r>
              <a:rPr lang="en-US" spc="-1" dirty="0">
                <a:solidFill>
                  <a:srgbClr val="3F3F3F"/>
                </a:solidFill>
                <a:ea typeface="+mn-lt"/>
                <a:cs typeface="+mn-lt"/>
              </a:rPr>
              <a:t>network. These </a:t>
            </a:r>
            <a:r>
              <a:rPr lang="en-US" b="0" strike="noStrike" spc="-1" dirty="0">
                <a:solidFill>
                  <a:srgbClr val="3F3F3F"/>
                </a:solidFill>
                <a:ea typeface="+mn-lt"/>
                <a:cs typeface="+mn-lt"/>
              </a:rPr>
              <a:t>parameters </a:t>
            </a:r>
            <a:r>
              <a:rPr lang="en-US" spc="-1" dirty="0">
                <a:solidFill>
                  <a:srgbClr val="3F3F3F"/>
                </a:solidFill>
                <a:ea typeface="+mn-lt"/>
                <a:cs typeface="+mn-lt"/>
              </a:rPr>
              <a:t>may be of primitive type or objects. In case of primitive type, the </a:t>
            </a:r>
            <a:r>
              <a:rPr lang="en-US" b="0" strike="noStrike" spc="-1" dirty="0">
                <a:solidFill>
                  <a:srgbClr val="3F3F3F"/>
                </a:solidFill>
                <a:ea typeface="+mn-lt"/>
                <a:cs typeface="+mn-lt"/>
              </a:rPr>
              <a:t>parameters</a:t>
            </a:r>
            <a:r>
              <a:rPr lang="en-US" spc="-1" dirty="0">
                <a:solidFill>
                  <a:srgbClr val="3F3F3F"/>
                </a:solidFill>
                <a:ea typeface="+mn-lt"/>
                <a:cs typeface="+mn-lt"/>
              </a:rPr>
              <a:t> are put together and a header is attached </a:t>
            </a:r>
            <a:r>
              <a:rPr lang="en-US" b="0" strike="noStrike" spc="-1" dirty="0">
                <a:solidFill>
                  <a:srgbClr val="3F3F3F"/>
                </a:solidFill>
                <a:ea typeface="+mn-lt"/>
                <a:cs typeface="+mn-lt"/>
              </a:rPr>
              <a:t>to </a:t>
            </a:r>
            <a:r>
              <a:rPr lang="en-US" spc="-1" dirty="0">
                <a:solidFill>
                  <a:srgbClr val="3F3F3F"/>
                </a:solidFill>
                <a:ea typeface="+mn-lt"/>
                <a:cs typeface="+mn-lt"/>
              </a:rPr>
              <a:t>it. In case the </a:t>
            </a:r>
            <a:r>
              <a:rPr lang="en-US" b="0" strike="noStrike" spc="-1" dirty="0">
                <a:solidFill>
                  <a:srgbClr val="3F3F3F"/>
                </a:solidFill>
                <a:ea typeface="+mn-lt"/>
                <a:cs typeface="+mn-lt"/>
              </a:rPr>
              <a:t>parameters</a:t>
            </a:r>
            <a:r>
              <a:rPr lang="en-US" spc="-1" dirty="0">
                <a:solidFill>
                  <a:srgbClr val="3F3F3F"/>
                </a:solidFill>
                <a:ea typeface="+mn-lt"/>
                <a:cs typeface="+mn-lt"/>
              </a:rPr>
              <a:t> are objects</a:t>
            </a:r>
            <a:r>
              <a:rPr lang="en-US" b="0" strike="noStrike" spc="-1" dirty="0">
                <a:solidFill>
                  <a:srgbClr val="3F3F3F"/>
                </a:solidFill>
                <a:ea typeface="+mn-lt"/>
                <a:cs typeface="+mn-lt"/>
              </a:rPr>
              <a:t>, </a:t>
            </a:r>
            <a:r>
              <a:rPr lang="en-US" spc="-1" dirty="0">
                <a:solidFill>
                  <a:srgbClr val="3F3F3F"/>
                </a:solidFill>
                <a:ea typeface="+mn-lt"/>
                <a:cs typeface="+mn-lt"/>
              </a:rPr>
              <a:t>then they are serialized. This process is known as </a:t>
            </a:r>
            <a:r>
              <a:rPr lang="en-US" b="1" spc="-1" dirty="0">
                <a:solidFill>
                  <a:srgbClr val="3F3F3F"/>
                </a:solidFill>
                <a:ea typeface="+mn-lt"/>
                <a:cs typeface="+mn-lt"/>
              </a:rPr>
              <a:t>marshalling</a:t>
            </a:r>
            <a:r>
              <a:rPr lang="en-US" spc="-1" dirty="0">
                <a:solidFill>
                  <a:srgbClr val="3F3F3F"/>
                </a:solidFill>
                <a:ea typeface="+mn-lt"/>
                <a:cs typeface="+mn-lt"/>
              </a:rPr>
              <a:t>.</a:t>
            </a:r>
            <a:endParaRPr lang="en-US" dirty="0">
              <a:solidFill>
                <a:srgbClr val="3F3F3F"/>
              </a:solidFill>
              <a:ea typeface="+mn-lt"/>
              <a:cs typeface="+mn-lt"/>
            </a:endParaRPr>
          </a:p>
          <a:p>
            <a:pPr marL="342900" indent="-342265">
              <a:lnSpc>
                <a:spcPct val="100000"/>
              </a:lnSpc>
              <a:spcBef>
                <a:spcPts val="1001"/>
              </a:spcBef>
              <a:buClr>
                <a:srgbClr val="B31166"/>
              </a:buClr>
              <a:buSzPct val="80000"/>
              <a:buFont typeface="Wingdings 3" charset="2"/>
              <a:buChar char=""/>
            </a:pPr>
            <a:r>
              <a:rPr lang="en-US" spc="-1" dirty="0">
                <a:solidFill>
                  <a:srgbClr val="3F3F3F"/>
                </a:solidFill>
                <a:ea typeface="+mn-lt"/>
                <a:cs typeface="+mn-lt"/>
              </a:rPr>
              <a:t>At the server side</a:t>
            </a:r>
            <a:r>
              <a:rPr lang="en-US" b="0" strike="noStrike" spc="-1" dirty="0">
                <a:solidFill>
                  <a:srgbClr val="3F3F3F"/>
                </a:solidFill>
                <a:ea typeface="+mn-lt"/>
                <a:cs typeface="+mn-lt"/>
              </a:rPr>
              <a:t>, </a:t>
            </a:r>
            <a:r>
              <a:rPr lang="en-US" spc="-1" dirty="0">
                <a:solidFill>
                  <a:srgbClr val="3F3F3F"/>
                </a:solidFill>
                <a:ea typeface="+mn-lt"/>
                <a:cs typeface="+mn-lt"/>
              </a:rPr>
              <a:t>the packed parameters are unbundled </a:t>
            </a:r>
            <a:r>
              <a:rPr lang="en-US" b="0" strike="noStrike" spc="-1" dirty="0">
                <a:solidFill>
                  <a:srgbClr val="3F3F3F"/>
                </a:solidFill>
                <a:ea typeface="+mn-lt"/>
                <a:cs typeface="+mn-lt"/>
              </a:rPr>
              <a:t>and </a:t>
            </a:r>
            <a:r>
              <a:rPr lang="en-US" spc="-1" dirty="0">
                <a:solidFill>
                  <a:srgbClr val="3F3F3F"/>
                </a:solidFill>
                <a:ea typeface="+mn-lt"/>
                <a:cs typeface="+mn-lt"/>
              </a:rPr>
              <a:t>then </a:t>
            </a:r>
            <a:r>
              <a:rPr lang="en-US" b="0" strike="noStrike" spc="-1" dirty="0">
                <a:solidFill>
                  <a:srgbClr val="3F3F3F"/>
                </a:solidFill>
                <a:ea typeface="+mn-lt"/>
                <a:cs typeface="+mn-lt"/>
              </a:rPr>
              <a:t>the </a:t>
            </a:r>
            <a:r>
              <a:rPr lang="en-US" spc="-1" dirty="0">
                <a:solidFill>
                  <a:srgbClr val="3F3F3F"/>
                </a:solidFill>
                <a:ea typeface="+mn-lt"/>
                <a:cs typeface="+mn-lt"/>
              </a:rPr>
              <a:t>required method is invoked. This process is known as </a:t>
            </a:r>
            <a:r>
              <a:rPr lang="en-US" b="1" spc="-1" dirty="0">
                <a:solidFill>
                  <a:srgbClr val="3F3F3F"/>
                </a:solidFill>
                <a:ea typeface="+mn-lt"/>
                <a:cs typeface="+mn-lt"/>
              </a:rPr>
              <a:t>unmarshalling</a:t>
            </a:r>
            <a:r>
              <a:rPr lang="en-US" spc="-1" dirty="0">
                <a:solidFill>
                  <a:srgbClr val="3F3F3F"/>
                </a:solidFill>
                <a:ea typeface="+mn-lt"/>
                <a:cs typeface="+mn-lt"/>
              </a:rPr>
              <a:t>.</a:t>
            </a:r>
            <a:endParaRPr lang="en-US">
              <a:solidFill>
                <a:srgbClr val="3F3F3F"/>
              </a:solidFill>
            </a:endParaRPr>
          </a:p>
          <a:p>
            <a:pPr marL="342900" indent="-342265">
              <a:lnSpc>
                <a:spcPct val="100000"/>
              </a:lnSpc>
              <a:spcBef>
                <a:spcPts val="1001"/>
              </a:spcBef>
              <a:buClr>
                <a:srgbClr val="B31166"/>
              </a:buClr>
              <a:buSzPct val="80000"/>
              <a:buFont typeface="Wingdings 3" charset="2"/>
              <a:buChar char=""/>
            </a:pPr>
            <a:endParaRPr lang="en-US" b="0" strike="noStrike" spc="-1" dirty="0">
              <a:solidFill>
                <a:srgbClr val="3F3F3F"/>
              </a:solidFill>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10352520" y="295560"/>
            <a:ext cx="837720" cy="767160"/>
          </a:xfrm>
          <a:prstGeom prst="rect">
            <a:avLst/>
          </a:prstGeom>
          <a:noFill/>
          <a:ln>
            <a:noFill/>
          </a:ln>
        </p:spPr>
        <p:txBody>
          <a:bodyPr anchor="b"/>
          <a:lstStyle/>
          <a:p>
            <a:pPr algn="ctr">
              <a:lnSpc>
                <a:spcPct val="100000"/>
              </a:lnSpc>
            </a:pPr>
            <a:fld id="{CD658318-043C-46DB-A195-748C161DD222}" type="slidenum">
              <a:rPr lang="en-US" sz="2800" b="0" strike="noStrike" spc="-1">
                <a:solidFill>
                  <a:srgbClr val="FFFFFF"/>
                </a:solidFill>
                <a:latin typeface="Century Gothic"/>
              </a:rPr>
              <a:t>19</a:t>
            </a:fld>
            <a:endParaRPr lang="en-US" sz="2800" b="0" strike="noStrike" spc="-1">
              <a:latin typeface="Times New Roman"/>
            </a:endParaRPr>
          </a:p>
        </p:txBody>
      </p:sp>
      <p:sp>
        <p:nvSpPr>
          <p:cNvPr id="161"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Terminology</a:t>
            </a:r>
            <a:endParaRPr lang="en-US" sz="3600" b="0" strike="noStrike" spc="-1">
              <a:solidFill>
                <a:srgbClr val="000000"/>
              </a:solidFill>
              <a:latin typeface="Century Gothic"/>
            </a:endParaRPr>
          </a:p>
        </p:txBody>
      </p:sp>
      <p:sp>
        <p:nvSpPr>
          <p:cNvPr id="162" name="TextShape 3"/>
          <p:cNvSpPr txBox="1"/>
          <p:nvPr/>
        </p:nvSpPr>
        <p:spPr>
          <a:xfrm>
            <a:off x="1154880" y="2603520"/>
            <a:ext cx="8760960" cy="3416040"/>
          </a:xfrm>
          <a:prstGeom prst="rect">
            <a:avLst/>
          </a:prstGeom>
          <a:noFill/>
          <a:ln>
            <a:noFill/>
          </a:ln>
        </p:spPr>
        <p:txBody>
          <a:bodyPr anchor="t">
            <a:normAutofit lnSpcReduction="10000"/>
          </a:bodyPr>
          <a:lstStyle/>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A </a:t>
            </a:r>
            <a:r>
              <a:rPr lang="en-US" sz="1800" b="1" strike="noStrike" spc="-1" dirty="0">
                <a:solidFill>
                  <a:srgbClr val="3B3059"/>
                </a:solidFill>
                <a:latin typeface="Century Gothic"/>
              </a:rPr>
              <a:t>remote object</a:t>
            </a:r>
            <a:r>
              <a:rPr lang="en-US" sz="1800" b="1" strike="noStrike" spc="-1" dirty="0">
                <a:solidFill>
                  <a:srgbClr val="404040"/>
                </a:solidFill>
                <a:latin typeface="Century Gothic"/>
              </a:rPr>
              <a:t> </a:t>
            </a:r>
            <a:r>
              <a:rPr lang="en-US" sz="1800" b="0" strike="noStrike" spc="-1" dirty="0">
                <a:solidFill>
                  <a:srgbClr val="404040"/>
                </a:solidFill>
                <a:latin typeface="Century Gothic"/>
              </a:rPr>
              <a:t>is an object on another computer</a:t>
            </a:r>
            <a:endParaRPr lang="en-US" dirty="0"/>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The </a:t>
            </a:r>
            <a:r>
              <a:rPr lang="en-US" sz="1800" b="1" strike="noStrike" spc="-1" dirty="0">
                <a:solidFill>
                  <a:srgbClr val="3B3059"/>
                </a:solidFill>
                <a:latin typeface="Century Gothic"/>
              </a:rPr>
              <a:t>client object</a:t>
            </a:r>
            <a:r>
              <a:rPr lang="en-US" sz="1800" b="1" strike="noStrike" spc="-1" dirty="0">
                <a:solidFill>
                  <a:srgbClr val="404040"/>
                </a:solidFill>
                <a:latin typeface="Century Gothic"/>
              </a:rPr>
              <a:t> </a:t>
            </a:r>
            <a:r>
              <a:rPr lang="en-US" sz="1800" b="0" strike="noStrike" spc="-1" dirty="0">
                <a:solidFill>
                  <a:srgbClr val="404040"/>
                </a:solidFill>
                <a:latin typeface="Century Gothic"/>
              </a:rPr>
              <a:t>is the object making the request (sending a message to the other object)</a:t>
            </a: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The </a:t>
            </a:r>
            <a:r>
              <a:rPr lang="en-US" sz="1800" b="1" strike="noStrike" spc="-1" dirty="0">
                <a:solidFill>
                  <a:srgbClr val="404040"/>
                </a:solidFill>
                <a:latin typeface="Century Gothic"/>
              </a:rPr>
              <a:t>server object</a:t>
            </a:r>
            <a:r>
              <a:rPr lang="en-US" sz="1800" b="0" strike="noStrike" spc="-1" dirty="0">
                <a:solidFill>
                  <a:srgbClr val="404040"/>
                </a:solidFill>
                <a:latin typeface="Century Gothic"/>
              </a:rPr>
              <a:t> is the object receiving the request</a:t>
            </a: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As usual, </a:t>
            </a:r>
            <a:r>
              <a:rPr lang="en-US" sz="1800" b="0" strike="noStrike" spc="-1" dirty="0">
                <a:solidFill>
                  <a:srgbClr val="404040"/>
                </a:solidFill>
                <a:latin typeface="Arial"/>
              </a:rPr>
              <a:t>“</a:t>
            </a:r>
            <a:r>
              <a:rPr lang="en-US" sz="1800" b="0" strike="noStrike" spc="-1" dirty="0">
                <a:solidFill>
                  <a:srgbClr val="404040"/>
                </a:solidFill>
                <a:latin typeface="Century Gothic"/>
              </a:rPr>
              <a:t>client</a:t>
            </a:r>
            <a:r>
              <a:rPr lang="en-US" sz="1800" b="0" strike="noStrike" spc="-1" dirty="0">
                <a:solidFill>
                  <a:srgbClr val="404040"/>
                </a:solidFill>
                <a:latin typeface="Arial"/>
              </a:rPr>
              <a:t>”</a:t>
            </a:r>
            <a:r>
              <a:rPr lang="en-US" sz="1800" b="0" strike="noStrike" spc="-1" dirty="0">
                <a:solidFill>
                  <a:srgbClr val="404040"/>
                </a:solidFill>
                <a:latin typeface="Century Gothic"/>
              </a:rPr>
              <a:t> and </a:t>
            </a:r>
            <a:r>
              <a:rPr lang="en-US" sz="1800" b="0" strike="noStrike" spc="-1" dirty="0">
                <a:solidFill>
                  <a:srgbClr val="404040"/>
                </a:solidFill>
                <a:latin typeface="Arial"/>
              </a:rPr>
              <a:t>“</a:t>
            </a:r>
            <a:r>
              <a:rPr lang="en-US" sz="1800" b="0" strike="noStrike" spc="-1" dirty="0">
                <a:solidFill>
                  <a:srgbClr val="404040"/>
                </a:solidFill>
                <a:latin typeface="Century Gothic"/>
              </a:rPr>
              <a:t>server</a:t>
            </a:r>
            <a:r>
              <a:rPr lang="en-US" sz="1800" b="0" strike="noStrike" spc="-1" dirty="0">
                <a:solidFill>
                  <a:srgbClr val="404040"/>
                </a:solidFill>
                <a:latin typeface="Arial"/>
              </a:rPr>
              <a:t>”</a:t>
            </a:r>
            <a:r>
              <a:rPr lang="en-US" sz="1800" b="0" strike="noStrike" spc="-1" dirty="0">
                <a:solidFill>
                  <a:srgbClr val="404040"/>
                </a:solidFill>
                <a:latin typeface="Century Gothic"/>
              </a:rPr>
              <a:t> can easily trade roles (each can make requests of the other)</a:t>
            </a: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The </a:t>
            </a:r>
            <a:r>
              <a:rPr lang="en-US" sz="1800" b="0" strike="noStrike" spc="-1" dirty="0" err="1">
                <a:solidFill>
                  <a:srgbClr val="3B3059"/>
                </a:solidFill>
                <a:latin typeface="Trebuchet MS"/>
              </a:rPr>
              <a:t>rmiregistry</a:t>
            </a:r>
            <a:r>
              <a:rPr lang="en-US" sz="1800" b="0" strike="noStrike" spc="-1" dirty="0">
                <a:solidFill>
                  <a:srgbClr val="404040"/>
                </a:solidFill>
                <a:latin typeface="Century Gothic"/>
              </a:rPr>
              <a:t> is a special server that looks up objects by name</a:t>
            </a:r>
            <a:r>
              <a:rPr lang="en-US" spc="-1" dirty="0">
                <a:solidFill>
                  <a:srgbClr val="404040"/>
                </a:solidFill>
                <a:latin typeface="Century Gothic"/>
              </a:rPr>
              <a:t>(URL)</a:t>
            </a:r>
            <a:endParaRPr lang="en-US" sz="1800" b="0" strike="noStrike" spc="-1" dirty="0">
              <a:solidFill>
                <a:srgbClr val="404040"/>
              </a:solidFill>
              <a:latin typeface="Century Gothic"/>
            </a:endParaRPr>
          </a:p>
          <a:p>
            <a:pPr marL="742950" lvl="1" indent="-285115">
              <a:lnSpc>
                <a:spcPct val="100000"/>
              </a:lnSpc>
              <a:spcBef>
                <a:spcPts val="1001"/>
              </a:spcBef>
              <a:buClr>
                <a:srgbClr val="B31166"/>
              </a:buClr>
              <a:buSzPct val="80000"/>
              <a:buFont typeface="Wingdings 3" charset="2"/>
              <a:buChar char=""/>
            </a:pPr>
            <a:r>
              <a:rPr lang="en-US" sz="1600" b="0" strike="noStrike" spc="-1" dirty="0">
                <a:solidFill>
                  <a:srgbClr val="404040"/>
                </a:solidFill>
                <a:latin typeface="Century Gothic"/>
              </a:rPr>
              <a:t>Hopefully, the name is unique!</a:t>
            </a:r>
          </a:p>
          <a:p>
            <a:pPr marL="342900" indent="-342265">
              <a:lnSpc>
                <a:spcPct val="100000"/>
              </a:lnSpc>
              <a:spcBef>
                <a:spcPts val="1001"/>
              </a:spcBef>
              <a:buClr>
                <a:srgbClr val="B31166"/>
              </a:buClr>
              <a:buSzPct val="80000"/>
              <a:buFont typeface="Wingdings 3" charset="2"/>
              <a:buChar char=""/>
            </a:pPr>
            <a:r>
              <a:rPr lang="en-US" sz="1800" b="0" strike="noStrike" spc="-1" err="1">
                <a:solidFill>
                  <a:srgbClr val="3B3059"/>
                </a:solidFill>
                <a:latin typeface="Trebuchet MS"/>
              </a:rPr>
              <a:t>rmic</a:t>
            </a:r>
            <a:r>
              <a:rPr lang="en-US" sz="1800" b="0" strike="noStrike" spc="-1" dirty="0">
                <a:solidFill>
                  <a:srgbClr val="404040"/>
                </a:solidFill>
                <a:latin typeface="Century Gothic"/>
              </a:rPr>
              <a:t> is a special compiler for creating </a:t>
            </a:r>
            <a:r>
              <a:rPr lang="en-US" sz="1800" b="0" strike="noStrike" spc="-1" dirty="0">
                <a:solidFill>
                  <a:srgbClr val="3B3059"/>
                </a:solidFill>
                <a:latin typeface="Century Gothic"/>
              </a:rPr>
              <a:t>stub</a:t>
            </a:r>
            <a:r>
              <a:rPr lang="en-US" sz="1800" b="0" strike="noStrike" spc="-1" dirty="0">
                <a:solidFill>
                  <a:srgbClr val="404040"/>
                </a:solidFill>
                <a:latin typeface="Century Gothic"/>
              </a:rPr>
              <a:t> (client) and </a:t>
            </a:r>
            <a:r>
              <a:rPr lang="en-US" sz="1800" b="0" strike="noStrike" spc="-1" dirty="0">
                <a:solidFill>
                  <a:srgbClr val="3B3059"/>
                </a:solidFill>
                <a:latin typeface="Century Gothic"/>
              </a:rPr>
              <a:t>skeleton</a:t>
            </a:r>
            <a:r>
              <a:rPr lang="en-US" sz="1800" b="0" strike="noStrike" spc="-1" dirty="0">
                <a:solidFill>
                  <a:srgbClr val="404040"/>
                </a:solidFill>
                <a:latin typeface="Century Gothic"/>
              </a:rPr>
              <a:t> (server) classes</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1446480" y="3200400"/>
            <a:ext cx="9222120" cy="1371240"/>
          </a:xfrm>
          <a:prstGeom prst="rect">
            <a:avLst/>
          </a:prstGeom>
          <a:noFill/>
          <a:ln>
            <a:noFill/>
          </a:ln>
        </p:spPr>
        <p:txBody>
          <a:bodyPr anchor="b"/>
          <a:lstStyle/>
          <a:p>
            <a:pPr algn="ctr"/>
            <a:r>
              <a:rPr lang="en-US" sz="5400" spc="-1">
                <a:solidFill>
                  <a:srgbClr val="EBEBEB"/>
                </a:solidFill>
                <a:latin typeface="Century Gothic"/>
              </a:rPr>
              <a:t>CLOUD COMPUTING</a:t>
            </a:r>
            <a:endParaRPr lang="en-US" sz="5400" spc="-1">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0352520" y="295560"/>
            <a:ext cx="837720" cy="767160"/>
          </a:xfrm>
          <a:prstGeom prst="rect">
            <a:avLst/>
          </a:prstGeom>
          <a:noFill/>
          <a:ln>
            <a:noFill/>
          </a:ln>
        </p:spPr>
        <p:txBody>
          <a:bodyPr anchor="b"/>
          <a:lstStyle/>
          <a:p>
            <a:pPr algn="ctr">
              <a:lnSpc>
                <a:spcPct val="100000"/>
              </a:lnSpc>
            </a:pPr>
            <a:fld id="{E5725D44-76DD-4277-9D7A-6A88A3477F12}" type="slidenum">
              <a:rPr lang="en-US" sz="2800" b="0" strike="noStrike" spc="-1">
                <a:solidFill>
                  <a:srgbClr val="FFFFFF"/>
                </a:solidFill>
                <a:latin typeface="Century Gothic"/>
              </a:rPr>
              <a:t>20</a:t>
            </a:fld>
            <a:endParaRPr lang="en-US" sz="2800" b="0" strike="noStrike" spc="-1">
              <a:latin typeface="Times New Roman"/>
            </a:endParaRPr>
          </a:p>
        </p:txBody>
      </p:sp>
      <p:sp>
        <p:nvSpPr>
          <p:cNvPr id="164"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Processes</a:t>
            </a:r>
            <a:endParaRPr lang="en-US" sz="3600" b="0" strike="noStrike" spc="-1">
              <a:solidFill>
                <a:srgbClr val="000000"/>
              </a:solidFill>
              <a:latin typeface="Century Gothic"/>
            </a:endParaRPr>
          </a:p>
        </p:txBody>
      </p:sp>
      <p:sp>
        <p:nvSpPr>
          <p:cNvPr id="165" name="TextShape 3"/>
          <p:cNvSpPr txBox="1"/>
          <p:nvPr/>
        </p:nvSpPr>
        <p:spPr>
          <a:xfrm>
            <a:off x="1154880" y="2825032"/>
            <a:ext cx="4800333"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charset="2"/>
              <a:buChar char=""/>
            </a:pPr>
            <a:r>
              <a:rPr lang="en-US" sz="1800" b="0" strike="noStrike" spc="-1">
                <a:solidFill>
                  <a:srgbClr val="404040"/>
                </a:solidFill>
                <a:latin typeface="Century Gothic"/>
              </a:rPr>
              <a:t>For RMI, you need to be running </a:t>
            </a:r>
            <a:r>
              <a:rPr lang="en-US" sz="1800" b="0" i="1" strike="noStrike" spc="-1">
                <a:solidFill>
                  <a:srgbClr val="404040"/>
                </a:solidFill>
                <a:latin typeface="Century Gothic"/>
              </a:rPr>
              <a:t>three</a:t>
            </a:r>
            <a:r>
              <a:rPr lang="en-US" sz="1800" b="0" strike="noStrike" spc="-1">
                <a:solidFill>
                  <a:srgbClr val="404040"/>
                </a:solidFill>
                <a:latin typeface="Century Gothic"/>
              </a:rPr>
              <a:t> processes</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The Client</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The Server</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The </a:t>
            </a:r>
            <a:r>
              <a:rPr lang="en-US" sz="1600" b="0" strike="noStrike" spc="-1">
                <a:solidFill>
                  <a:srgbClr val="3B3059"/>
                </a:solidFill>
                <a:latin typeface="Century Gothic"/>
              </a:rPr>
              <a:t>Object Registry</a:t>
            </a:r>
            <a:r>
              <a:rPr lang="en-US" sz="1600" b="0" strike="noStrike" spc="-1">
                <a:solidFill>
                  <a:srgbClr val="404040"/>
                </a:solidFill>
                <a:latin typeface="Century Gothic"/>
              </a:rPr>
              <a:t>, </a:t>
            </a:r>
            <a:r>
              <a:rPr lang="en-US" sz="1600" b="0" strike="noStrike" spc="-1">
                <a:solidFill>
                  <a:srgbClr val="E33D6F"/>
                </a:solidFill>
                <a:latin typeface="Trebuchet MS"/>
              </a:rPr>
              <a:t>rmiregistry</a:t>
            </a:r>
            <a:r>
              <a:rPr lang="en-US" sz="1600" b="0" strike="noStrike" spc="-1">
                <a:solidFill>
                  <a:srgbClr val="404040"/>
                </a:solidFill>
                <a:latin typeface="Century Gothic"/>
              </a:rPr>
              <a:t>, which is like a DNS service for objects</a:t>
            </a:r>
          </a:p>
          <a:p>
            <a:pPr marL="343080" indent="-342720">
              <a:lnSpc>
                <a:spcPct val="100000"/>
              </a:lnSpc>
              <a:spcBef>
                <a:spcPts val="1001"/>
              </a:spcBef>
              <a:buClr>
                <a:srgbClr val="B31166"/>
              </a:buClr>
              <a:buSzPct val="80000"/>
              <a:buFont typeface="Wingdings" charset="2"/>
              <a:buChar char=""/>
            </a:pPr>
            <a:r>
              <a:rPr lang="en-US" sz="1800" b="0" strike="noStrike" spc="-1">
                <a:solidFill>
                  <a:srgbClr val="404040"/>
                </a:solidFill>
                <a:latin typeface="Century Gothic"/>
              </a:rPr>
              <a:t>You also need TCP/IP active</a:t>
            </a:r>
          </a:p>
          <a:p>
            <a:endParaRPr lang="en-US" sz="1800" b="0" strike="noStrike" spc="-1">
              <a:solidFill>
                <a:srgbClr val="404040"/>
              </a:solidFill>
              <a:latin typeface="Century Gothic"/>
            </a:endParaRPr>
          </a:p>
        </p:txBody>
      </p:sp>
      <p:pic>
        <p:nvPicPr>
          <p:cNvPr id="2" name="Picture 2" descr="A close up of a sign&#10;&#10;Description generated with very high confidence">
            <a:extLst>
              <a:ext uri="{FF2B5EF4-FFF2-40B4-BE49-F238E27FC236}">
                <a16:creationId xmlns:a16="http://schemas.microsoft.com/office/drawing/2014/main" id="{591354DA-C1D6-419C-876C-244643A3BF49}"/>
              </a:ext>
            </a:extLst>
          </p:cNvPr>
          <p:cNvPicPr>
            <a:picLocks noChangeAspect="1"/>
          </p:cNvPicPr>
          <p:nvPr/>
        </p:nvPicPr>
        <p:blipFill>
          <a:blip r:embed="rId2"/>
          <a:stretch>
            <a:fillRect/>
          </a:stretch>
        </p:blipFill>
        <p:spPr>
          <a:xfrm>
            <a:off x="6097773" y="2931202"/>
            <a:ext cx="4878571" cy="2457570"/>
          </a:xfrm>
          <a:prstGeom prst="rect">
            <a:avLst/>
          </a:prstGeom>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10352520" y="295560"/>
            <a:ext cx="837720" cy="767160"/>
          </a:xfrm>
          <a:prstGeom prst="rect">
            <a:avLst/>
          </a:prstGeom>
          <a:noFill/>
          <a:ln>
            <a:noFill/>
          </a:ln>
        </p:spPr>
        <p:txBody>
          <a:bodyPr anchor="b"/>
          <a:lstStyle/>
          <a:p>
            <a:pPr algn="ctr">
              <a:lnSpc>
                <a:spcPct val="100000"/>
              </a:lnSpc>
            </a:pPr>
            <a:fld id="{148A92F6-D906-4A11-BB83-594AA0D3F9A0}" type="slidenum">
              <a:rPr lang="en-US" sz="2800" b="0" strike="noStrike" spc="-1">
                <a:solidFill>
                  <a:srgbClr val="FFFFFF"/>
                </a:solidFill>
                <a:latin typeface="Century Gothic"/>
              </a:rPr>
              <a:t>21</a:t>
            </a:fld>
            <a:endParaRPr lang="en-US" sz="2800" b="0" strike="noStrike" spc="-1">
              <a:latin typeface="Times New Roman"/>
            </a:endParaRPr>
          </a:p>
        </p:txBody>
      </p:sp>
      <p:sp>
        <p:nvSpPr>
          <p:cNvPr id="167"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Interfaces</a:t>
            </a:r>
            <a:endParaRPr lang="en-US" sz="3600" b="0" strike="noStrike" spc="-1">
              <a:solidFill>
                <a:srgbClr val="000000"/>
              </a:solidFill>
              <a:latin typeface="Century Gothic"/>
            </a:endParaRPr>
          </a:p>
        </p:txBody>
      </p:sp>
      <p:sp>
        <p:nvSpPr>
          <p:cNvPr id="168" name="TextShape 3"/>
          <p:cNvSpPr txBox="1"/>
          <p:nvPr/>
        </p:nvSpPr>
        <p:spPr>
          <a:xfrm>
            <a:off x="1154880" y="2603520"/>
            <a:ext cx="8760960" cy="3416040"/>
          </a:xfrm>
          <a:prstGeom prst="rect">
            <a:avLst/>
          </a:prstGeom>
          <a:noFill/>
          <a:ln>
            <a:noFill/>
          </a:ln>
        </p:spPr>
        <p:txBody>
          <a:bodyPr>
            <a:normAutofit/>
          </a:bodyPr>
          <a:lstStyle/>
          <a:p>
            <a:pPr marL="343080" indent="-342720">
              <a:lnSpc>
                <a:spcPct val="90000"/>
              </a:lnSpc>
              <a:spcBef>
                <a:spcPts val="1001"/>
              </a:spcBef>
              <a:buClr>
                <a:srgbClr val="B31166"/>
              </a:buClr>
              <a:buSzPct val="80000"/>
              <a:buFont typeface="Wingdings" charset="2"/>
              <a:buChar char=""/>
            </a:pPr>
            <a:r>
              <a:rPr lang="en-US" sz="1800" b="0" strike="noStrike" spc="-1">
                <a:solidFill>
                  <a:srgbClr val="404040"/>
                </a:solidFill>
                <a:latin typeface="Century Gothic"/>
              </a:rPr>
              <a:t>Interfaces define behavior</a:t>
            </a:r>
          </a:p>
          <a:p>
            <a:pPr marL="343080" indent="-342720">
              <a:lnSpc>
                <a:spcPct val="90000"/>
              </a:lnSpc>
              <a:spcBef>
                <a:spcPts val="1001"/>
              </a:spcBef>
              <a:buClr>
                <a:srgbClr val="B31166"/>
              </a:buClr>
              <a:buSzPct val="80000"/>
              <a:buFont typeface="Wingdings" charset="2"/>
              <a:buChar char=""/>
            </a:pPr>
            <a:r>
              <a:rPr lang="en-US" sz="1800" b="0" strike="noStrike" spc="-1">
                <a:solidFill>
                  <a:srgbClr val="404040"/>
                </a:solidFill>
                <a:latin typeface="Century Gothic"/>
              </a:rPr>
              <a:t>Classes define implementation</a:t>
            </a:r>
            <a:br/>
            <a:r>
              <a:rPr lang="en-US" sz="1800" b="0" strike="noStrike" spc="-1">
                <a:solidFill>
                  <a:srgbClr val="404040"/>
                </a:solidFill>
                <a:latin typeface="Century Gothic"/>
              </a:rPr>
              <a:t> </a:t>
            </a:r>
          </a:p>
          <a:p>
            <a:pPr marL="343080" indent="-342720">
              <a:lnSpc>
                <a:spcPct val="90000"/>
              </a:lnSpc>
              <a:spcBef>
                <a:spcPts val="1001"/>
              </a:spcBef>
              <a:buClr>
                <a:srgbClr val="B31166"/>
              </a:buClr>
              <a:buSzPct val="80000"/>
              <a:buFont typeface="Wingdings" charset="2"/>
              <a:buChar char=""/>
            </a:pPr>
            <a:r>
              <a:rPr lang="en-US" sz="1800" b="0" strike="noStrike" spc="-1">
                <a:solidFill>
                  <a:srgbClr val="404040"/>
                </a:solidFill>
                <a:latin typeface="Century Gothic"/>
              </a:rPr>
              <a:t>Therefore,</a:t>
            </a:r>
          </a:p>
          <a:p>
            <a:pPr marL="743040" lvl="1" indent="-285480">
              <a:lnSpc>
                <a:spcPct val="90000"/>
              </a:lnSpc>
              <a:spcBef>
                <a:spcPts val="1001"/>
              </a:spcBef>
              <a:buClr>
                <a:srgbClr val="B31166"/>
              </a:buClr>
              <a:buSzPct val="80000"/>
              <a:buFont typeface="Wingdings" charset="2"/>
              <a:buChar char=""/>
            </a:pPr>
            <a:r>
              <a:rPr lang="en-US" sz="1600" b="0" strike="noStrike" spc="-1">
                <a:solidFill>
                  <a:srgbClr val="404040"/>
                </a:solidFill>
                <a:latin typeface="Century Gothic"/>
              </a:rPr>
              <a:t>In order to use a remote object, the client must know its behavior (interface), but does not need to know its implementation (class)</a:t>
            </a:r>
          </a:p>
          <a:p>
            <a:pPr marL="743040" lvl="1" indent="-285480">
              <a:lnSpc>
                <a:spcPct val="90000"/>
              </a:lnSpc>
              <a:spcBef>
                <a:spcPts val="1001"/>
              </a:spcBef>
              <a:buClr>
                <a:srgbClr val="B31166"/>
              </a:buClr>
              <a:buSzPct val="80000"/>
              <a:buFont typeface="Wingdings" charset="2"/>
              <a:buChar char=""/>
            </a:pPr>
            <a:r>
              <a:rPr lang="en-US" sz="1600" b="0" strike="noStrike" spc="-1">
                <a:solidFill>
                  <a:srgbClr val="404040"/>
                </a:solidFill>
                <a:latin typeface="Century Gothic"/>
              </a:rPr>
              <a:t>In order to provide an object, the server must know both its interface (behavior) and its class (implementation)</a:t>
            </a:r>
          </a:p>
          <a:p>
            <a:pPr marL="343080" indent="-342720">
              <a:lnSpc>
                <a:spcPct val="90000"/>
              </a:lnSpc>
              <a:spcBef>
                <a:spcPts val="1001"/>
              </a:spcBef>
              <a:buClr>
                <a:srgbClr val="B31166"/>
              </a:buClr>
              <a:buSzPct val="80000"/>
              <a:buFont typeface="Wingdings" charset="2"/>
              <a:buChar char=""/>
            </a:pPr>
            <a:r>
              <a:rPr lang="en-US" sz="1800" b="0" strike="noStrike" spc="-1">
                <a:solidFill>
                  <a:srgbClr val="404040"/>
                </a:solidFill>
                <a:latin typeface="Century Gothic"/>
              </a:rPr>
              <a:t>In short,</a:t>
            </a:r>
          </a:p>
          <a:p>
            <a:pPr marL="743040" lvl="1" indent="-285480">
              <a:lnSpc>
                <a:spcPct val="90000"/>
              </a:lnSpc>
              <a:spcBef>
                <a:spcPts val="1001"/>
              </a:spcBef>
              <a:buClr>
                <a:srgbClr val="B31166"/>
              </a:buClr>
              <a:buSzPct val="80000"/>
              <a:buFont typeface="Wingdings" charset="2"/>
              <a:buChar char=""/>
            </a:pPr>
            <a:r>
              <a:rPr lang="en-US" sz="1600" b="0" strike="noStrike" spc="-1">
                <a:solidFill>
                  <a:srgbClr val="404040"/>
                </a:solidFill>
                <a:latin typeface="Century Gothic"/>
              </a:rPr>
              <a:t>The interface must be available to both client and server</a:t>
            </a:r>
          </a:p>
          <a:p>
            <a:pPr marL="743040" lvl="1" indent="-285480">
              <a:lnSpc>
                <a:spcPct val="90000"/>
              </a:lnSpc>
              <a:spcBef>
                <a:spcPts val="1001"/>
              </a:spcBef>
              <a:buClr>
                <a:srgbClr val="B31166"/>
              </a:buClr>
              <a:buSzPct val="80000"/>
              <a:buFont typeface="Wingdings" charset="2"/>
              <a:buChar char=""/>
            </a:pPr>
            <a:r>
              <a:rPr lang="en-US" sz="1600" b="0" strike="noStrike" spc="-1">
                <a:solidFill>
                  <a:srgbClr val="404040"/>
                </a:solidFill>
                <a:latin typeface="Century Gothic"/>
              </a:rPr>
              <a:t>The class should only be on the server</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0352520" y="295560"/>
            <a:ext cx="837720" cy="767160"/>
          </a:xfrm>
          <a:prstGeom prst="rect">
            <a:avLst/>
          </a:prstGeom>
          <a:noFill/>
          <a:ln>
            <a:noFill/>
          </a:ln>
        </p:spPr>
        <p:txBody>
          <a:bodyPr anchor="b"/>
          <a:lstStyle/>
          <a:p>
            <a:pPr algn="ctr">
              <a:lnSpc>
                <a:spcPct val="100000"/>
              </a:lnSpc>
            </a:pPr>
            <a:fld id="{66CADCF9-3E8D-4B96-959C-EE78747BEEF6}" type="slidenum">
              <a:rPr lang="en-US" sz="2800" b="0" strike="noStrike" spc="-1">
                <a:solidFill>
                  <a:srgbClr val="FFFFFF"/>
                </a:solidFill>
                <a:latin typeface="Century Gothic"/>
              </a:rPr>
              <a:t>22</a:t>
            </a:fld>
            <a:endParaRPr lang="en-US" sz="2800" b="0" strike="noStrike" spc="-1">
              <a:latin typeface="Times New Roman"/>
            </a:endParaRPr>
          </a:p>
        </p:txBody>
      </p:sp>
      <p:sp>
        <p:nvSpPr>
          <p:cNvPr id="170"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Classes</a:t>
            </a:r>
            <a:endParaRPr lang="en-US" sz="3600" b="0" strike="noStrike" spc="-1">
              <a:solidFill>
                <a:srgbClr val="000000"/>
              </a:solidFill>
              <a:latin typeface="Century Gothic"/>
            </a:endParaRPr>
          </a:p>
        </p:txBody>
      </p:sp>
      <p:sp>
        <p:nvSpPr>
          <p:cNvPr id="171" name="TextShape 3"/>
          <p:cNvSpPr txBox="1"/>
          <p:nvPr/>
        </p:nvSpPr>
        <p:spPr>
          <a:xfrm>
            <a:off x="1075136" y="2284543"/>
            <a:ext cx="7307845"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a:t>
            </a:r>
            <a:r>
              <a:rPr lang="en-US" sz="1800" b="0" strike="noStrike" spc="-1">
                <a:solidFill>
                  <a:srgbClr val="3B3059"/>
                </a:solidFill>
                <a:latin typeface="Trebuchet MS"/>
              </a:rPr>
              <a:t>Remote</a:t>
            </a:r>
            <a:r>
              <a:rPr lang="en-US" sz="1800" b="0" strike="noStrike" spc="-1">
                <a:solidFill>
                  <a:srgbClr val="404040"/>
                </a:solidFill>
                <a:latin typeface="Century Gothic"/>
              </a:rPr>
              <a:t> class is one whose instances can be accessed remotely</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On the computer where it is defined, instances of this class can be accessed just like any other object</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On other computers, the remote object can be accessed via </a:t>
            </a:r>
            <a:r>
              <a:rPr lang="en-US" sz="1600" b="0" strike="noStrike" spc="-1">
                <a:solidFill>
                  <a:srgbClr val="3B3059"/>
                </a:solidFill>
                <a:latin typeface="Century Gothic"/>
              </a:rPr>
              <a:t>object handles</a:t>
            </a:r>
            <a:endParaRPr lang="en-US" sz="1600" b="0" strike="noStrike" spc="-1">
              <a:solidFill>
                <a:srgbClr val="404040"/>
              </a:solidFill>
              <a:latin typeface="Century Gothic"/>
            </a:endParaRP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a:t>
            </a:r>
            <a:r>
              <a:rPr lang="en-US" sz="1800" b="0" strike="noStrike" spc="-1">
                <a:solidFill>
                  <a:srgbClr val="3B3059"/>
                </a:solidFill>
                <a:latin typeface="Trebuchet MS"/>
              </a:rPr>
              <a:t>Serializable</a:t>
            </a:r>
            <a:r>
              <a:rPr lang="en-US" sz="1800" b="0" strike="noStrike" spc="-1">
                <a:solidFill>
                  <a:srgbClr val="404040"/>
                </a:solidFill>
                <a:latin typeface="Century Gothic"/>
              </a:rPr>
              <a:t> class is one whose instances can be marshaled (turned into a linear sequence of bits) or whose instances can be copied from one address space to another</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Serializable objects can be transmitted from one computer to another</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It probably isn</a:t>
            </a:r>
            <a:r>
              <a:rPr lang="en-US" sz="1800" b="0" strike="noStrike" spc="-1">
                <a:solidFill>
                  <a:srgbClr val="404040"/>
                </a:solidFill>
                <a:latin typeface="Arial"/>
              </a:rPr>
              <a:t>’</a:t>
            </a:r>
            <a:r>
              <a:rPr lang="en-US" sz="1800" b="0" strike="noStrike" spc="-1">
                <a:solidFill>
                  <a:srgbClr val="404040"/>
                </a:solidFill>
                <a:latin typeface="Century Gothic"/>
              </a:rPr>
              <a:t>t a good idea for an object to be both remote and serializable as it makes the design difficult to understand.</a:t>
            </a:r>
          </a:p>
        </p:txBody>
      </p:sp>
      <p:pic>
        <p:nvPicPr>
          <p:cNvPr id="2" name="Picture 2" descr="A picture containing device&#10;&#10;Description generated with very high confidence">
            <a:extLst>
              <a:ext uri="{FF2B5EF4-FFF2-40B4-BE49-F238E27FC236}">
                <a16:creationId xmlns:a16="http://schemas.microsoft.com/office/drawing/2014/main" id="{B7568C30-BDD1-4234-AA5E-57C4E5DE16CF}"/>
              </a:ext>
            </a:extLst>
          </p:cNvPr>
          <p:cNvPicPr>
            <a:picLocks noChangeAspect="1"/>
          </p:cNvPicPr>
          <p:nvPr/>
        </p:nvPicPr>
        <p:blipFill>
          <a:blip r:embed="rId2"/>
          <a:stretch>
            <a:fillRect/>
          </a:stretch>
        </p:blipFill>
        <p:spPr>
          <a:xfrm>
            <a:off x="8781052" y="4255239"/>
            <a:ext cx="2365078" cy="2148662"/>
          </a:xfrm>
          <a:prstGeom prst="rect">
            <a:avLst/>
          </a:prstGeom>
        </p:spPr>
      </p:pic>
      <p:pic>
        <p:nvPicPr>
          <p:cNvPr id="3" name="Picture 3" descr="A picture containing screenshot&#10;&#10;Description generated with very high confidence">
            <a:extLst>
              <a:ext uri="{FF2B5EF4-FFF2-40B4-BE49-F238E27FC236}">
                <a16:creationId xmlns:a16="http://schemas.microsoft.com/office/drawing/2014/main" id="{8F10B376-DDD7-43E0-BE1D-DA5AA4CA054A}"/>
              </a:ext>
            </a:extLst>
          </p:cNvPr>
          <p:cNvPicPr>
            <a:picLocks noChangeAspect="1"/>
          </p:cNvPicPr>
          <p:nvPr/>
        </p:nvPicPr>
        <p:blipFill>
          <a:blip r:embed="rId3"/>
          <a:stretch>
            <a:fillRect/>
          </a:stretch>
        </p:blipFill>
        <p:spPr>
          <a:xfrm>
            <a:off x="8348330" y="2282348"/>
            <a:ext cx="3141920" cy="1903443"/>
          </a:xfrm>
          <a:prstGeom prst="rect">
            <a:avLst/>
          </a:prstGeom>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0352520" y="295560"/>
            <a:ext cx="837720" cy="767160"/>
          </a:xfrm>
          <a:prstGeom prst="rect">
            <a:avLst/>
          </a:prstGeom>
          <a:noFill/>
          <a:ln>
            <a:noFill/>
          </a:ln>
        </p:spPr>
        <p:txBody>
          <a:bodyPr anchor="b"/>
          <a:lstStyle/>
          <a:p>
            <a:pPr algn="ctr">
              <a:lnSpc>
                <a:spcPct val="100000"/>
              </a:lnSpc>
            </a:pPr>
            <a:fld id="{2F89BE5B-546D-4789-A38E-4EA9E907903F}" type="slidenum">
              <a:rPr lang="en-US" sz="2800" b="0" strike="noStrike" spc="-1">
                <a:solidFill>
                  <a:srgbClr val="FFFFFF"/>
                </a:solidFill>
                <a:latin typeface="Century Gothic"/>
              </a:rPr>
              <a:t>23</a:t>
            </a:fld>
            <a:endParaRPr lang="en-US" sz="2800" b="0" strike="noStrike" spc="-1">
              <a:latin typeface="Times New Roman"/>
            </a:endParaRPr>
          </a:p>
        </p:txBody>
      </p:sp>
      <p:sp>
        <p:nvSpPr>
          <p:cNvPr id="173"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Conditions for serializability</a:t>
            </a:r>
            <a:endParaRPr lang="en-US" sz="3600" b="0" strike="noStrike" spc="-1">
              <a:solidFill>
                <a:srgbClr val="000000"/>
              </a:solidFill>
              <a:latin typeface="Century Gothic"/>
            </a:endParaRPr>
          </a:p>
        </p:txBody>
      </p:sp>
      <p:sp>
        <p:nvSpPr>
          <p:cNvPr id="174" name="TextShape 3"/>
          <p:cNvSpPr txBox="1"/>
          <p:nvPr/>
        </p:nvSpPr>
        <p:spPr>
          <a:xfrm>
            <a:off x="1154880" y="2603520"/>
            <a:ext cx="876096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charset="2"/>
              <a:buChar char=""/>
            </a:pPr>
            <a:r>
              <a:rPr lang="en-US" sz="2000" b="0" strike="noStrike" spc="-1">
                <a:solidFill>
                  <a:srgbClr val="404040"/>
                </a:solidFill>
                <a:latin typeface="Century Gothic"/>
              </a:rPr>
              <a:t>If an object is to be serialized:</a:t>
            </a:r>
          </a:p>
          <a:p>
            <a:pPr marL="743040" lvl="1" indent="-285480">
              <a:lnSpc>
                <a:spcPct val="100000"/>
              </a:lnSpc>
              <a:spcBef>
                <a:spcPts val="1001"/>
              </a:spcBef>
              <a:buClr>
                <a:srgbClr val="B31166"/>
              </a:buClr>
              <a:buSzPct val="80000"/>
              <a:buFont typeface="Wingdings" charset="2"/>
              <a:buChar char=""/>
            </a:pPr>
            <a:r>
              <a:rPr lang="en-US" b="0" strike="noStrike" spc="-1">
                <a:solidFill>
                  <a:srgbClr val="404040"/>
                </a:solidFill>
                <a:latin typeface="Century Gothic"/>
              </a:rPr>
              <a:t>The class must be declared as public</a:t>
            </a:r>
          </a:p>
          <a:p>
            <a:pPr marL="743040" lvl="1" indent="-285480">
              <a:lnSpc>
                <a:spcPct val="100000"/>
              </a:lnSpc>
              <a:spcBef>
                <a:spcPts val="1001"/>
              </a:spcBef>
              <a:buClr>
                <a:srgbClr val="B31166"/>
              </a:buClr>
              <a:buSzPct val="80000"/>
              <a:buFont typeface="Wingdings" charset="2"/>
              <a:buChar char=""/>
            </a:pPr>
            <a:r>
              <a:rPr lang="en-US" b="0" strike="noStrike" spc="-1">
                <a:solidFill>
                  <a:srgbClr val="404040"/>
                </a:solidFill>
                <a:latin typeface="Century Gothic"/>
              </a:rPr>
              <a:t>The class must implement </a:t>
            </a:r>
            <a:r>
              <a:rPr lang="en-US" b="0" strike="noStrike" spc="-1">
                <a:solidFill>
                  <a:srgbClr val="E33D6F"/>
                </a:solidFill>
                <a:latin typeface="Trebuchet MS"/>
              </a:rPr>
              <a:t>Serializable</a:t>
            </a:r>
            <a:endParaRPr lang="en-US" b="0" strike="noStrike" spc="-1">
              <a:solidFill>
                <a:srgbClr val="404040"/>
              </a:solidFill>
              <a:latin typeface="Century Gothic"/>
            </a:endParaRPr>
          </a:p>
          <a:p>
            <a:pPr marL="743040" lvl="1" indent="-285480">
              <a:lnSpc>
                <a:spcPct val="100000"/>
              </a:lnSpc>
              <a:spcBef>
                <a:spcPts val="1001"/>
              </a:spcBef>
              <a:buClr>
                <a:srgbClr val="B31166"/>
              </a:buClr>
              <a:buSzPct val="80000"/>
              <a:buFont typeface="Wingdings" charset="2"/>
              <a:buChar char=""/>
            </a:pPr>
            <a:r>
              <a:rPr lang="en-US" b="0" strike="noStrike" spc="-1">
                <a:solidFill>
                  <a:srgbClr val="404040"/>
                </a:solidFill>
                <a:latin typeface="Century Gothic"/>
              </a:rPr>
              <a:t>All fields of the class must be serializable: either primitive types or serializable objects</a:t>
            </a:r>
          </a:p>
          <a:p>
            <a:endParaRPr lang="en-US" b="0" strike="noStrike" spc="-1">
              <a:solidFill>
                <a:srgbClr val="404040"/>
              </a:solidFill>
              <a:latin typeface="Century Gothic"/>
            </a:endParaRPr>
          </a:p>
        </p:txBody>
      </p:sp>
      <p:pic>
        <p:nvPicPr>
          <p:cNvPr id="2" name="Picture 2" descr="A screenshot of a cell phone&#10;&#10;Description generated with very high confidence">
            <a:extLst>
              <a:ext uri="{FF2B5EF4-FFF2-40B4-BE49-F238E27FC236}">
                <a16:creationId xmlns:a16="http://schemas.microsoft.com/office/drawing/2014/main" id="{5A1691F5-6D73-4A87-94A6-7592064460A3}"/>
              </a:ext>
            </a:extLst>
          </p:cNvPr>
          <p:cNvPicPr>
            <a:picLocks noChangeAspect="1"/>
          </p:cNvPicPr>
          <p:nvPr/>
        </p:nvPicPr>
        <p:blipFill>
          <a:blip r:embed="rId2"/>
          <a:stretch>
            <a:fillRect/>
          </a:stretch>
        </p:blipFill>
        <p:spPr>
          <a:xfrm>
            <a:off x="3094074" y="4700760"/>
            <a:ext cx="5746897" cy="1487990"/>
          </a:xfrm>
          <a:prstGeom prst="rect">
            <a:avLst/>
          </a:prstGeom>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1250017" y="742387"/>
            <a:ext cx="8047462" cy="1020240"/>
          </a:xfrm>
          <a:prstGeom prst="rect">
            <a:avLst/>
          </a:prstGeom>
          <a:noFill/>
          <a:ln>
            <a:noFill/>
          </a:ln>
        </p:spPr>
        <p:txBody>
          <a:bodyPr anchor="ctr"/>
          <a:lstStyle/>
          <a:p>
            <a:r>
              <a:rPr lang="en-US" sz="3600" spc="-1" dirty="0">
                <a:solidFill>
                  <a:srgbClr val="FF0000"/>
                </a:solidFill>
                <a:latin typeface="Century Gothic"/>
              </a:rPr>
              <a:t>TO USE THE </a:t>
            </a:r>
            <a:r>
              <a:rPr lang="en-US" sz="3600" b="0" strike="noStrike" spc="-1" dirty="0">
                <a:solidFill>
                  <a:srgbClr val="FF0000"/>
                </a:solidFill>
                <a:latin typeface="Century Gothic"/>
              </a:rPr>
              <a:t>API FOR JAVA RMI</a:t>
            </a:r>
            <a:r>
              <a:rPr lang="en-US" sz="3600" spc="-1" dirty="0">
                <a:solidFill>
                  <a:srgbClr val="FF0000"/>
                </a:solidFill>
                <a:latin typeface="Century Gothic"/>
              </a:rPr>
              <a:t> </a:t>
            </a:r>
            <a:endParaRPr lang="en-US" sz="3600" b="0" strike="noStrike" spc="-1" dirty="0">
              <a:solidFill>
                <a:srgbClr val="000000"/>
              </a:solidFill>
              <a:latin typeface="Century Gothic"/>
            </a:endParaRPr>
          </a:p>
        </p:txBody>
      </p:sp>
      <p:sp>
        <p:nvSpPr>
          <p:cNvPr id="2" name="TextShape 3">
            <a:extLst>
              <a:ext uri="{FF2B5EF4-FFF2-40B4-BE49-F238E27FC236}">
                <a16:creationId xmlns:a16="http://schemas.microsoft.com/office/drawing/2014/main" id="{49D54647-6A00-4516-A22F-E1356CC87258}"/>
              </a:ext>
            </a:extLst>
          </p:cNvPr>
          <p:cNvSpPr txBox="1"/>
          <p:nvPr/>
        </p:nvSpPr>
        <p:spPr>
          <a:xfrm>
            <a:off x="1332089" y="2550357"/>
            <a:ext cx="8760960" cy="3416040"/>
          </a:xfrm>
          <a:prstGeom prst="rect">
            <a:avLst/>
          </a:prstGeom>
          <a:noFill/>
          <a:ln>
            <a:noFill/>
          </a:ln>
        </p:spPr>
        <p:txBody>
          <a:bodyPr anchor="t">
            <a:noAutofit/>
          </a:bodyPr>
          <a:lstStyle/>
          <a:p>
            <a:pPr marL="342900" indent="-342265">
              <a:lnSpc>
                <a:spcPct val="90000"/>
              </a:lnSpc>
              <a:spcBef>
                <a:spcPts val="1001"/>
              </a:spcBef>
              <a:buClr>
                <a:srgbClr val="B31166"/>
              </a:buClr>
              <a:buSzPct val="80000"/>
              <a:buFont typeface="Wingdings" charset="2"/>
              <a:buChar char=""/>
            </a:pPr>
            <a:r>
              <a:rPr lang="en-US" sz="2000" spc="-1" dirty="0">
                <a:latin typeface="Arial"/>
                <a:cs typeface="Arial"/>
              </a:rPr>
              <a:t>Define</a:t>
            </a:r>
            <a:r>
              <a:rPr lang="en-US" sz="2000" spc="-1" dirty="0">
                <a:ea typeface="+mn-lt"/>
                <a:cs typeface="+mn-lt"/>
              </a:rPr>
              <a:t> </a:t>
            </a:r>
            <a:r>
              <a:rPr lang="en-US" sz="2000" b="0" strike="noStrike" spc="-1" dirty="0">
                <a:ea typeface="+mn-lt"/>
                <a:cs typeface="+mn-lt"/>
              </a:rPr>
              <a:t>(</a:t>
            </a:r>
            <a:r>
              <a:rPr lang="en-US" sz="2000" spc="-1" dirty="0">
                <a:ea typeface="+mn-lt"/>
                <a:cs typeface="+mn-lt"/>
              </a:rPr>
              <a:t>or locate) </a:t>
            </a:r>
            <a:r>
              <a:rPr lang="en-US" sz="2000" b="0" strike="noStrike" spc="-1" dirty="0">
                <a:ea typeface="+mn-lt"/>
                <a:cs typeface="+mn-lt"/>
              </a:rPr>
              <a:t>the </a:t>
            </a:r>
            <a:r>
              <a:rPr lang="en-US" sz="2000" spc="-1" dirty="0">
                <a:ea typeface="+mn-lt"/>
                <a:cs typeface="+mn-lt"/>
              </a:rPr>
              <a:t>remote </a:t>
            </a:r>
            <a:r>
              <a:rPr lang="en-US" sz="2000" b="0" i="1" strike="noStrike" spc="-1" dirty="0">
                <a:solidFill>
                  <a:schemeClr val="accent1"/>
                </a:solidFill>
                <a:ea typeface="+mn-lt"/>
                <a:cs typeface="+mn-lt"/>
              </a:rPr>
              <a:t>interface</a:t>
            </a:r>
            <a:r>
              <a:rPr lang="en-US" sz="2000" b="0" strike="noStrike" spc="-1" dirty="0">
                <a:solidFill>
                  <a:schemeClr val="accent1"/>
                </a:solidFill>
                <a:ea typeface="+mn-lt"/>
                <a:cs typeface="+mn-lt"/>
              </a:rPr>
              <a:t> </a:t>
            </a:r>
            <a:r>
              <a:rPr lang="en-US" sz="2000" b="0" strike="noStrike" spc="-1" dirty="0">
                <a:ea typeface="+mn-lt"/>
                <a:cs typeface="+mn-lt"/>
              </a:rPr>
              <a:t>in </a:t>
            </a:r>
            <a:r>
              <a:rPr lang="en-US" sz="2000" spc="-1" dirty="0">
                <a:ea typeface="+mn-lt"/>
                <a:cs typeface="+mn-lt"/>
              </a:rPr>
              <a:t>agreement with </a:t>
            </a:r>
            <a:r>
              <a:rPr lang="en-US" sz="2000" b="0" strike="noStrike" spc="-1" dirty="0">
                <a:ea typeface="+mn-lt"/>
                <a:cs typeface="+mn-lt"/>
              </a:rPr>
              <a:t>the </a:t>
            </a:r>
            <a:r>
              <a:rPr lang="en-US" sz="2000" spc="-1" dirty="0">
                <a:ea typeface="+mn-lt"/>
                <a:cs typeface="+mn-lt"/>
              </a:rPr>
              <a:t>server</a:t>
            </a:r>
            <a:r>
              <a:rPr lang="en-US" sz="2000" b="0" strike="noStrike" spc="-1" dirty="0">
                <a:ea typeface="+mn-lt"/>
                <a:cs typeface="+mn-lt"/>
              </a:rPr>
              <a:t>.</a:t>
            </a:r>
            <a:endParaRPr lang="en-US" sz="2000" dirty="0">
              <a:ea typeface="+mn-lt"/>
              <a:cs typeface="+mn-lt"/>
            </a:endParaRPr>
          </a:p>
          <a:p>
            <a:pPr marL="342900" indent="-342265">
              <a:lnSpc>
                <a:spcPct val="90000"/>
              </a:lnSpc>
              <a:spcBef>
                <a:spcPts val="1001"/>
              </a:spcBef>
              <a:buClr>
                <a:srgbClr val="B31166"/>
              </a:buClr>
              <a:buSzPct val="80000"/>
              <a:buFont typeface="Wingdings" charset="2"/>
              <a:buChar char=""/>
            </a:pPr>
            <a:r>
              <a:rPr lang="en-US" sz="2000" spc="-1" dirty="0">
                <a:ea typeface="+mn-lt"/>
                <a:cs typeface="+mn-lt"/>
              </a:rPr>
              <a:t>Write your server; You need to write two parts for the server:</a:t>
            </a:r>
            <a:endParaRPr lang="en-US" sz="1600" dirty="0">
              <a:ea typeface="+mn-lt"/>
              <a:cs typeface="+mn-lt"/>
            </a:endParaRPr>
          </a:p>
          <a:p>
            <a:pPr marL="800100" lvl="1" indent="-342265">
              <a:lnSpc>
                <a:spcPct val="90000"/>
              </a:lnSpc>
              <a:spcBef>
                <a:spcPts val="1001"/>
              </a:spcBef>
              <a:buClr>
                <a:srgbClr val="B31166"/>
              </a:buClr>
              <a:buSzPct val="80000"/>
              <a:buFont typeface="Wingdings" charset="2"/>
              <a:buChar char=""/>
            </a:pPr>
            <a:r>
              <a:rPr lang="en-US" sz="2000" spc="-1" dirty="0">
                <a:ea typeface="+mn-lt"/>
                <a:cs typeface="+mn-lt"/>
              </a:rPr>
              <a:t>An </a:t>
            </a:r>
            <a:r>
              <a:rPr lang="en-US" sz="2000" i="1" spc="-1" dirty="0">
                <a:solidFill>
                  <a:schemeClr val="accent1"/>
                </a:solidFill>
                <a:ea typeface="+mn-lt"/>
                <a:cs typeface="+mn-lt"/>
              </a:rPr>
              <a:t>implementation class</a:t>
            </a:r>
            <a:r>
              <a:rPr lang="en-US" sz="2000" spc="-1" dirty="0">
                <a:ea typeface="+mn-lt"/>
                <a:cs typeface="+mn-lt"/>
              </a:rPr>
              <a:t> for the remote objects</a:t>
            </a:r>
            <a:endParaRPr lang="en-US" sz="1600" dirty="0">
              <a:ea typeface="+mn-lt"/>
              <a:cs typeface="+mn-lt"/>
            </a:endParaRPr>
          </a:p>
          <a:p>
            <a:pPr marL="800100" lvl="1" indent="-342265">
              <a:lnSpc>
                <a:spcPct val="90000"/>
              </a:lnSpc>
              <a:spcBef>
                <a:spcPts val="1001"/>
              </a:spcBef>
              <a:buClr>
                <a:srgbClr val="B31166"/>
              </a:buClr>
              <a:buSzPct val="80000"/>
              <a:buFont typeface="Wingdings" charset="2"/>
              <a:buChar char=""/>
            </a:pPr>
            <a:r>
              <a:rPr lang="en-US" sz="2000" spc="-1" dirty="0">
                <a:ea typeface="+mn-lt"/>
                <a:cs typeface="+mn-lt"/>
              </a:rPr>
              <a:t>and a </a:t>
            </a:r>
            <a:r>
              <a:rPr lang="en-US" sz="2000" i="1" spc="-1" dirty="0">
                <a:solidFill>
                  <a:schemeClr val="accent1"/>
                </a:solidFill>
                <a:ea typeface="+mn-lt"/>
                <a:cs typeface="+mn-lt"/>
              </a:rPr>
              <a:t>main method</a:t>
            </a:r>
            <a:r>
              <a:rPr lang="en-US" sz="2000" spc="-1" dirty="0">
                <a:ea typeface="+mn-lt"/>
                <a:cs typeface="+mn-lt"/>
              </a:rPr>
              <a:t> to </a:t>
            </a:r>
            <a:r>
              <a:rPr lang="en-US" sz="2000" i="1" spc="-1" dirty="0">
                <a:solidFill>
                  <a:schemeClr val="accent1"/>
                </a:solidFill>
                <a:ea typeface="+mn-lt"/>
                <a:cs typeface="+mn-lt"/>
              </a:rPr>
              <a:t>register the remote object</a:t>
            </a:r>
            <a:r>
              <a:rPr lang="en-US" sz="2000" spc="-1" dirty="0">
                <a:ea typeface="+mn-lt"/>
                <a:cs typeface="+mn-lt"/>
              </a:rPr>
              <a:t> in the </a:t>
            </a:r>
            <a:r>
              <a:rPr lang="en-US" sz="2000" i="1" spc="-1" dirty="0" err="1">
                <a:solidFill>
                  <a:schemeClr val="accent1"/>
                </a:solidFill>
                <a:ea typeface="+mn-lt"/>
                <a:cs typeface="+mn-lt"/>
              </a:rPr>
              <a:t>rmiregistry</a:t>
            </a:r>
            <a:endParaRPr lang="en-US" sz="1600" i="1" err="1">
              <a:solidFill>
                <a:schemeClr val="accent1"/>
              </a:solidFill>
              <a:ea typeface="+mn-lt"/>
              <a:cs typeface="+mn-lt"/>
            </a:endParaRPr>
          </a:p>
          <a:p>
            <a:pPr marL="342900" indent="-342265">
              <a:lnSpc>
                <a:spcPct val="90000"/>
              </a:lnSpc>
              <a:spcBef>
                <a:spcPts val="1001"/>
              </a:spcBef>
              <a:buClr>
                <a:srgbClr val="B31166"/>
              </a:buClr>
              <a:buSzPct val="80000"/>
              <a:buFont typeface="Wingdings" charset="2"/>
              <a:buChar char=""/>
            </a:pPr>
            <a:r>
              <a:rPr lang="en-US" sz="2000" spc="-1" dirty="0">
                <a:ea typeface="+mn-lt"/>
                <a:cs typeface="+mn-lt"/>
              </a:rPr>
              <a:t>(Optional</a:t>
            </a:r>
            <a:r>
              <a:rPr lang="en-US" sz="2000" b="0" strike="noStrike" spc="-1" dirty="0">
                <a:ea typeface="+mn-lt"/>
                <a:cs typeface="+mn-lt"/>
              </a:rPr>
              <a:t>)</a:t>
            </a:r>
            <a:r>
              <a:rPr lang="en-US" sz="2000" spc="-1" dirty="0">
                <a:ea typeface="+mn-lt"/>
                <a:cs typeface="+mn-lt"/>
              </a:rPr>
              <a:t> Run </a:t>
            </a:r>
            <a:r>
              <a:rPr lang="en-US" sz="2000" i="1" spc="-1" dirty="0" err="1">
                <a:ea typeface="+mn-lt"/>
                <a:cs typeface="+mn-lt"/>
              </a:rPr>
              <a:t>rmic</a:t>
            </a:r>
            <a:r>
              <a:rPr lang="en-US" sz="2000" spc="-1" dirty="0">
                <a:ea typeface="+mn-lt"/>
                <a:cs typeface="+mn-lt"/>
              </a:rPr>
              <a:t> </a:t>
            </a:r>
            <a:r>
              <a:rPr lang="en-US" sz="2000" i="1" spc="-1" dirty="0">
                <a:solidFill>
                  <a:schemeClr val="accent1"/>
                </a:solidFill>
                <a:ea typeface="+mn-lt"/>
                <a:cs typeface="+mn-lt"/>
              </a:rPr>
              <a:t>implementation class</a:t>
            </a:r>
            <a:r>
              <a:rPr lang="en-US" sz="2000" spc="-1" dirty="0">
                <a:ea typeface="+mn-lt"/>
                <a:cs typeface="+mn-lt"/>
              </a:rPr>
              <a:t> to generate </a:t>
            </a:r>
            <a:r>
              <a:rPr lang="en-US" sz="2000" b="0" strike="noStrike" spc="-1" dirty="0">
                <a:ea typeface="+mn-lt"/>
                <a:cs typeface="+mn-lt"/>
              </a:rPr>
              <a:t>the </a:t>
            </a:r>
            <a:r>
              <a:rPr lang="en-US" sz="2000" spc="-1" dirty="0">
                <a:ea typeface="+mn-lt"/>
                <a:cs typeface="+mn-lt"/>
              </a:rPr>
              <a:t>stubs.</a:t>
            </a:r>
            <a:endParaRPr lang="en-US" sz="2000" dirty="0">
              <a:ea typeface="+mn-lt"/>
              <a:cs typeface="+mn-lt"/>
            </a:endParaRPr>
          </a:p>
          <a:p>
            <a:pPr marL="342900" indent="-342265">
              <a:lnSpc>
                <a:spcPct val="90000"/>
              </a:lnSpc>
              <a:spcBef>
                <a:spcPts val="1001"/>
              </a:spcBef>
              <a:buClr>
                <a:srgbClr val="B31166"/>
              </a:buClr>
              <a:buSzPct val="80000"/>
              <a:buFont typeface="Wingdings" charset="2"/>
              <a:buChar char=""/>
            </a:pPr>
            <a:r>
              <a:rPr lang="en-US" sz="2000" spc="-1" dirty="0">
                <a:ea typeface="+mn-lt"/>
                <a:cs typeface="+mn-lt"/>
              </a:rPr>
              <a:t>Write the client </a:t>
            </a:r>
            <a:endParaRPr lang="en-US" sz="2000">
              <a:ea typeface="+mn-lt"/>
              <a:cs typeface="+mn-lt"/>
            </a:endParaRPr>
          </a:p>
          <a:p>
            <a:pPr marL="800100" lvl="1" indent="-342265">
              <a:lnSpc>
                <a:spcPct val="90000"/>
              </a:lnSpc>
              <a:spcBef>
                <a:spcPts val="1001"/>
              </a:spcBef>
              <a:buClr>
                <a:srgbClr val="B31166"/>
              </a:buClr>
              <a:buSzPct val="80000"/>
              <a:buFont typeface="Wingdings" charset="2"/>
              <a:buChar char=""/>
            </a:pPr>
            <a:r>
              <a:rPr lang="en-US" sz="2000" spc="-1" dirty="0">
                <a:ea typeface="+mn-lt"/>
                <a:cs typeface="+mn-lt"/>
              </a:rPr>
              <a:t>You want to write a client to use an RMI service.</a:t>
            </a:r>
            <a:endParaRPr lang="en-US" sz="1600" dirty="0">
              <a:ea typeface="+mn-lt"/>
              <a:cs typeface="+mn-lt"/>
            </a:endParaRPr>
          </a:p>
          <a:p>
            <a:pPr marL="800100" lvl="1" indent="-342265">
              <a:lnSpc>
                <a:spcPct val="90000"/>
              </a:lnSpc>
              <a:spcBef>
                <a:spcPts val="1001"/>
              </a:spcBef>
              <a:buClr>
                <a:srgbClr val="B31166"/>
              </a:buClr>
              <a:buSzPct val="80000"/>
              <a:buFont typeface="Wingdings" charset="2"/>
              <a:buChar char=""/>
            </a:pPr>
            <a:r>
              <a:rPr lang="en-US" sz="2000" i="1" spc="-1" dirty="0">
                <a:solidFill>
                  <a:schemeClr val="accent1"/>
                </a:solidFill>
                <a:ea typeface="+mn-lt"/>
                <a:cs typeface="+mn-lt"/>
              </a:rPr>
              <a:t>Locate the object</a:t>
            </a:r>
            <a:r>
              <a:rPr lang="en-US" sz="2000" spc="-1" dirty="0">
                <a:ea typeface="+mn-lt"/>
                <a:cs typeface="+mn-lt"/>
              </a:rPr>
              <a:t> on </a:t>
            </a:r>
            <a:r>
              <a:rPr lang="en-US" sz="2000" i="1" spc="-1" dirty="0" err="1">
                <a:solidFill>
                  <a:schemeClr val="accent1"/>
                </a:solidFill>
                <a:ea typeface="+mn-lt"/>
                <a:cs typeface="+mn-lt"/>
              </a:rPr>
              <a:t>rmiregistry</a:t>
            </a:r>
            <a:r>
              <a:rPr lang="en-US" sz="2000" spc="-1" dirty="0">
                <a:ea typeface="+mn-lt"/>
                <a:cs typeface="+mn-lt"/>
              </a:rPr>
              <a:t> and </a:t>
            </a:r>
            <a:r>
              <a:rPr lang="en-US" sz="2000" i="1" spc="-1" dirty="0">
                <a:solidFill>
                  <a:schemeClr val="accent1"/>
                </a:solidFill>
                <a:ea typeface="+mn-lt"/>
                <a:cs typeface="+mn-lt"/>
              </a:rPr>
              <a:t>call its methods</a:t>
            </a:r>
            <a:endParaRPr lang="en-US" sz="1600" i="1">
              <a:solidFill>
                <a:schemeClr val="accent1"/>
              </a:solidFill>
            </a:endParaRPr>
          </a:p>
          <a:p>
            <a:pPr marL="342900" indent="-342265">
              <a:lnSpc>
                <a:spcPct val="90000"/>
              </a:lnSpc>
              <a:spcBef>
                <a:spcPts val="1001"/>
              </a:spcBef>
              <a:buClr>
                <a:srgbClr val="B31166"/>
              </a:buClr>
              <a:buSzPct val="80000"/>
              <a:buFont typeface="Wingdings" charset="2"/>
              <a:buChar char=""/>
            </a:pPr>
            <a:endParaRPr lang="en-US" sz="2000" b="0" strike="noStrike" spc="-1" dirty="0">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10352520" y="295560"/>
            <a:ext cx="837720" cy="767160"/>
          </a:xfrm>
          <a:prstGeom prst="rect">
            <a:avLst/>
          </a:prstGeom>
          <a:noFill/>
          <a:ln>
            <a:noFill/>
          </a:ln>
        </p:spPr>
        <p:txBody>
          <a:bodyPr anchor="b"/>
          <a:lstStyle/>
          <a:p>
            <a:pPr algn="ctr">
              <a:lnSpc>
                <a:spcPct val="100000"/>
              </a:lnSpc>
            </a:pPr>
            <a:fld id="{72379D2D-6F17-40BE-996E-5E4A7546AAAD}" type="slidenum">
              <a:rPr lang="en-US" sz="2800" b="0" strike="noStrike" spc="-1">
                <a:solidFill>
                  <a:srgbClr val="FFFFFF"/>
                </a:solidFill>
                <a:latin typeface="Century Gothic"/>
              </a:rPr>
              <a:t>25</a:t>
            </a:fld>
            <a:endParaRPr lang="en-US" sz="2800" b="0" strike="noStrike" spc="-1">
              <a:latin typeface="Times New Roman"/>
            </a:endParaRPr>
          </a:p>
        </p:txBody>
      </p:sp>
      <p:sp>
        <p:nvSpPr>
          <p:cNvPr id="177"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Remote interfaces and class</a:t>
            </a:r>
            <a:endParaRPr lang="en-US" sz="3600" b="0" strike="noStrike" spc="-1">
              <a:solidFill>
                <a:srgbClr val="000000"/>
              </a:solidFill>
              <a:latin typeface="Century Gothic"/>
            </a:endParaRPr>
          </a:p>
        </p:txBody>
      </p:sp>
      <p:sp>
        <p:nvSpPr>
          <p:cNvPr id="178" name="TextShape 3"/>
          <p:cNvSpPr txBox="1"/>
          <p:nvPr/>
        </p:nvSpPr>
        <p:spPr>
          <a:xfrm>
            <a:off x="1199182" y="2355427"/>
            <a:ext cx="8760960" cy="3416040"/>
          </a:xfrm>
          <a:prstGeom prst="rect">
            <a:avLst/>
          </a:prstGeom>
          <a:noFill/>
          <a:ln>
            <a:noFill/>
          </a:ln>
        </p:spPr>
        <p:txBody>
          <a:bodyPr>
            <a:noAutofit/>
          </a:bodyPr>
          <a:lstStyle/>
          <a:p>
            <a:pPr marL="343080" indent="-342720">
              <a:lnSpc>
                <a:spcPct val="90000"/>
              </a:lnSpc>
              <a:spcBef>
                <a:spcPts val="1001"/>
              </a:spcBef>
              <a:buClr>
                <a:srgbClr val="B31166"/>
              </a:buClr>
              <a:buSzPct val="80000"/>
              <a:buFont typeface="Wingdings" charset="2"/>
              <a:buChar char=""/>
            </a:pPr>
            <a:r>
              <a:rPr lang="en-US" sz="2400" b="0" strike="noStrike" spc="-1">
                <a:solidFill>
                  <a:srgbClr val="404040"/>
                </a:solidFill>
                <a:latin typeface="Century Gothic"/>
              </a:rPr>
              <a:t>A </a:t>
            </a:r>
            <a:r>
              <a:rPr lang="en-US" sz="2400" b="0" strike="noStrike" spc="-1">
                <a:solidFill>
                  <a:srgbClr val="E33D6F"/>
                </a:solidFill>
                <a:latin typeface="Trebuchet MS"/>
              </a:rPr>
              <a:t>Remote</a:t>
            </a:r>
            <a:r>
              <a:rPr lang="en-US" sz="2400" b="0" strike="noStrike" spc="-1">
                <a:solidFill>
                  <a:srgbClr val="404040"/>
                </a:solidFill>
                <a:latin typeface="Century Gothic"/>
              </a:rPr>
              <a:t> class has two parts: </a:t>
            </a:r>
          </a:p>
          <a:p>
            <a:pPr marL="743040" lvl="1" indent="-285480">
              <a:lnSpc>
                <a:spcPct val="90000"/>
              </a:lnSpc>
              <a:spcBef>
                <a:spcPts val="1001"/>
              </a:spcBef>
              <a:buClr>
                <a:srgbClr val="B31166"/>
              </a:buClr>
              <a:buSzPct val="80000"/>
              <a:buFont typeface="Wingdings" charset="2"/>
              <a:buChar char=""/>
            </a:pPr>
            <a:r>
              <a:rPr lang="en-US" sz="2000" b="0" strike="noStrike" spc="-1">
                <a:solidFill>
                  <a:srgbClr val="404040"/>
                </a:solidFill>
                <a:latin typeface="Century Gothic"/>
              </a:rPr>
              <a:t>The interface (used by both client and server):</a:t>
            </a:r>
          </a:p>
          <a:p>
            <a:pPr marL="1143000" lvl="2" indent="-228240">
              <a:lnSpc>
                <a:spcPct val="90000"/>
              </a:lnSpc>
              <a:spcBef>
                <a:spcPts val="1001"/>
              </a:spcBef>
              <a:buClr>
                <a:srgbClr val="B31166"/>
              </a:buClr>
              <a:buSzPct val="80000"/>
              <a:buFont typeface="Wingdings" charset="2"/>
              <a:buChar char=""/>
            </a:pPr>
            <a:r>
              <a:rPr lang="en-US" b="0" strike="noStrike" spc="-1">
                <a:solidFill>
                  <a:srgbClr val="404040"/>
                </a:solidFill>
                <a:latin typeface="Century Gothic"/>
              </a:rPr>
              <a:t>Must be public </a:t>
            </a:r>
          </a:p>
          <a:p>
            <a:pPr marL="1143000" lvl="2" indent="-228240">
              <a:lnSpc>
                <a:spcPct val="90000"/>
              </a:lnSpc>
              <a:spcBef>
                <a:spcPts val="1001"/>
              </a:spcBef>
              <a:buClr>
                <a:srgbClr val="B31166"/>
              </a:buClr>
              <a:buSzPct val="80000"/>
              <a:buFont typeface="Wingdings" charset="2"/>
              <a:buChar char=""/>
            </a:pPr>
            <a:r>
              <a:rPr lang="en-US" b="0" strike="noStrike" spc="-1">
                <a:solidFill>
                  <a:srgbClr val="404040"/>
                </a:solidFill>
                <a:latin typeface="Century Gothic"/>
              </a:rPr>
              <a:t>Must extend the interface </a:t>
            </a:r>
            <a:r>
              <a:rPr lang="en-US" b="0" strike="noStrike" spc="-1">
                <a:solidFill>
                  <a:srgbClr val="E33D6F"/>
                </a:solidFill>
                <a:latin typeface="Trebuchet MS"/>
              </a:rPr>
              <a:t>java.rmi.Remote</a:t>
            </a:r>
            <a:endParaRPr lang="en-US" b="0" strike="noStrike" spc="-1">
              <a:solidFill>
                <a:srgbClr val="404040"/>
              </a:solidFill>
              <a:latin typeface="Century Gothic"/>
            </a:endParaRPr>
          </a:p>
          <a:p>
            <a:pPr marL="1143000" lvl="2" indent="-228240">
              <a:lnSpc>
                <a:spcPct val="90000"/>
              </a:lnSpc>
              <a:spcBef>
                <a:spcPts val="1001"/>
              </a:spcBef>
              <a:buClr>
                <a:srgbClr val="B31166"/>
              </a:buClr>
              <a:buSzPct val="80000"/>
              <a:buFont typeface="Wingdings" charset="2"/>
              <a:buChar char=""/>
            </a:pPr>
            <a:r>
              <a:rPr lang="en-US" b="0" strike="noStrike" spc="-1">
                <a:solidFill>
                  <a:srgbClr val="404040"/>
                </a:solidFill>
                <a:latin typeface="Century Gothic"/>
              </a:rPr>
              <a:t>Every method in the interface must declare that it throws </a:t>
            </a:r>
            <a:r>
              <a:rPr lang="en-US" b="0" strike="noStrike" spc="-1">
                <a:solidFill>
                  <a:srgbClr val="E33D6F"/>
                </a:solidFill>
                <a:latin typeface="Trebuchet MS"/>
              </a:rPr>
              <a:t>java.rmi.RemoteException</a:t>
            </a:r>
            <a:r>
              <a:rPr lang="en-US" b="0" strike="noStrike" spc="-1">
                <a:solidFill>
                  <a:srgbClr val="404040"/>
                </a:solidFill>
                <a:latin typeface="Century Gothic"/>
              </a:rPr>
              <a:t>  (other exceptions may also be thrown)</a:t>
            </a:r>
          </a:p>
          <a:p>
            <a:pPr marL="743040" lvl="1" indent="-285480">
              <a:lnSpc>
                <a:spcPct val="90000"/>
              </a:lnSpc>
              <a:spcBef>
                <a:spcPts val="1001"/>
              </a:spcBef>
              <a:buClr>
                <a:srgbClr val="B31166"/>
              </a:buClr>
              <a:buSzPct val="80000"/>
              <a:buFont typeface="Wingdings" charset="2"/>
              <a:buChar char=""/>
            </a:pPr>
            <a:r>
              <a:rPr lang="en-US" sz="2000" b="0" strike="noStrike" spc="-1">
                <a:solidFill>
                  <a:srgbClr val="404040"/>
                </a:solidFill>
                <a:latin typeface="Century Gothic"/>
              </a:rPr>
              <a:t>The class itself (used only by the server):</a:t>
            </a:r>
          </a:p>
          <a:p>
            <a:pPr marL="1143000" lvl="2" indent="-228240">
              <a:lnSpc>
                <a:spcPct val="90000"/>
              </a:lnSpc>
              <a:spcBef>
                <a:spcPts val="1001"/>
              </a:spcBef>
              <a:buClr>
                <a:srgbClr val="B31166"/>
              </a:buClr>
              <a:buSzPct val="80000"/>
              <a:buFont typeface="Wingdings" charset="2"/>
              <a:buChar char=""/>
            </a:pPr>
            <a:r>
              <a:rPr lang="en-US" b="0" strike="noStrike" spc="-1">
                <a:solidFill>
                  <a:srgbClr val="404040"/>
                </a:solidFill>
                <a:latin typeface="Century Gothic"/>
              </a:rPr>
              <a:t>Must implement a </a:t>
            </a:r>
            <a:r>
              <a:rPr lang="en-US" b="0" strike="noStrike" spc="-1">
                <a:solidFill>
                  <a:srgbClr val="E33D6F"/>
                </a:solidFill>
                <a:latin typeface="Trebuchet MS"/>
              </a:rPr>
              <a:t>Remote</a:t>
            </a:r>
            <a:r>
              <a:rPr lang="en-US" b="0" strike="noStrike" spc="-1">
                <a:solidFill>
                  <a:srgbClr val="404040"/>
                </a:solidFill>
                <a:latin typeface="Century Gothic"/>
              </a:rPr>
              <a:t> interface </a:t>
            </a:r>
          </a:p>
          <a:p>
            <a:pPr marL="1143000" lvl="2" indent="-228240">
              <a:lnSpc>
                <a:spcPct val="90000"/>
              </a:lnSpc>
              <a:spcBef>
                <a:spcPts val="1001"/>
              </a:spcBef>
              <a:buClr>
                <a:srgbClr val="B31166"/>
              </a:buClr>
              <a:buSzPct val="80000"/>
              <a:buFont typeface="Wingdings" charset="2"/>
              <a:buChar char=""/>
            </a:pPr>
            <a:r>
              <a:rPr lang="en-US" b="0" strike="noStrike" spc="-1">
                <a:solidFill>
                  <a:srgbClr val="404040"/>
                </a:solidFill>
                <a:latin typeface="Century Gothic"/>
              </a:rPr>
              <a:t>Should extend </a:t>
            </a:r>
            <a:r>
              <a:rPr lang="en-US" b="0" strike="noStrike" spc="-1">
                <a:solidFill>
                  <a:srgbClr val="E33D6F"/>
                </a:solidFill>
                <a:latin typeface="Trebuchet MS"/>
              </a:rPr>
              <a:t>java.rmi.server.UnicastRemoteObject</a:t>
            </a:r>
            <a:endParaRPr lang="en-US" b="0" strike="noStrike" spc="-1">
              <a:solidFill>
                <a:srgbClr val="404040"/>
              </a:solidFill>
              <a:latin typeface="Century Gothic"/>
            </a:endParaRPr>
          </a:p>
          <a:p>
            <a:pPr marL="1143000" lvl="2" indent="-228240">
              <a:lnSpc>
                <a:spcPct val="90000"/>
              </a:lnSpc>
              <a:spcBef>
                <a:spcPts val="1001"/>
              </a:spcBef>
              <a:buClr>
                <a:srgbClr val="B31166"/>
              </a:buClr>
              <a:buSzPct val="80000"/>
              <a:buFont typeface="Wingdings" charset="2"/>
              <a:buChar char=""/>
            </a:pPr>
            <a:r>
              <a:rPr lang="en-US" b="0" strike="noStrike" spc="-1">
                <a:solidFill>
                  <a:srgbClr val="404040"/>
                </a:solidFill>
                <a:latin typeface="Century Gothic"/>
              </a:rPr>
              <a:t>May have locally accessible methods that are not in its </a:t>
            </a:r>
            <a:r>
              <a:rPr lang="en-US" b="0" strike="noStrike" spc="-1">
                <a:solidFill>
                  <a:srgbClr val="E33D6F"/>
                </a:solidFill>
                <a:latin typeface="Trebuchet MS"/>
              </a:rPr>
              <a:t>Remote</a:t>
            </a:r>
            <a:r>
              <a:rPr lang="en-US" b="0" strike="noStrike" spc="-1">
                <a:solidFill>
                  <a:srgbClr val="404040"/>
                </a:solidFill>
                <a:latin typeface="Century Gothic"/>
              </a:rPr>
              <a:t> interface</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10352520" y="295560"/>
            <a:ext cx="837720" cy="767160"/>
          </a:xfrm>
          <a:prstGeom prst="rect">
            <a:avLst/>
          </a:prstGeom>
          <a:noFill/>
          <a:ln>
            <a:noFill/>
          </a:ln>
        </p:spPr>
        <p:txBody>
          <a:bodyPr anchor="b"/>
          <a:lstStyle/>
          <a:p>
            <a:pPr algn="ctr">
              <a:lnSpc>
                <a:spcPct val="100000"/>
              </a:lnSpc>
            </a:pPr>
            <a:fld id="{B3765546-1E76-421D-83F5-9BF75D07772F}" type="slidenum">
              <a:rPr lang="en-US" sz="2800" b="0" strike="noStrike" spc="-1">
                <a:solidFill>
                  <a:srgbClr val="FFFFFF"/>
                </a:solidFill>
                <a:latin typeface="Century Gothic"/>
              </a:rPr>
              <a:t>26</a:t>
            </a:fld>
            <a:endParaRPr lang="en-US" sz="2800" b="0" strike="noStrike" spc="-1">
              <a:latin typeface="Times New Roman"/>
            </a:endParaRPr>
          </a:p>
        </p:txBody>
      </p:sp>
      <p:sp>
        <p:nvSpPr>
          <p:cNvPr id="180"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dirty="0">
                <a:solidFill>
                  <a:schemeClr val="bg1"/>
                </a:solidFill>
                <a:latin typeface="Trebuchet MS"/>
              </a:rPr>
              <a:t>Remote</a:t>
            </a:r>
            <a:r>
              <a:rPr lang="en-US" sz="3600" b="0" strike="noStrike" spc="-1" dirty="0">
                <a:solidFill>
                  <a:schemeClr val="bg1"/>
                </a:solidFill>
                <a:latin typeface="Century Gothic"/>
              </a:rPr>
              <a:t> vs. </a:t>
            </a:r>
            <a:r>
              <a:rPr lang="en-US" sz="3600" b="0" strike="noStrike" spc="-1" dirty="0">
                <a:solidFill>
                  <a:schemeClr val="bg1"/>
                </a:solidFill>
                <a:latin typeface="Trebuchet MS"/>
              </a:rPr>
              <a:t>Serializable</a:t>
            </a:r>
            <a:endParaRPr lang="en-US" sz="3600" b="0" strike="noStrike" spc="-1">
              <a:solidFill>
                <a:schemeClr val="bg1"/>
              </a:solidFill>
              <a:latin typeface="Century Gothic"/>
            </a:endParaRPr>
          </a:p>
        </p:txBody>
      </p:sp>
      <p:sp>
        <p:nvSpPr>
          <p:cNvPr id="181" name="TextShape 3"/>
          <p:cNvSpPr txBox="1"/>
          <p:nvPr/>
        </p:nvSpPr>
        <p:spPr>
          <a:xfrm>
            <a:off x="1236240" y="2197440"/>
            <a:ext cx="9146160" cy="4119712"/>
          </a:xfrm>
          <a:prstGeom prst="rect">
            <a:avLst/>
          </a:prstGeom>
          <a:noFill/>
          <a:ln>
            <a:noFill/>
          </a:ln>
        </p:spPr>
        <p:txBody>
          <a:bodyPr anchor="t">
            <a:noAutofit/>
          </a:bodyPr>
          <a:lstStyle/>
          <a:p>
            <a:pPr marL="342900" indent="-342265">
              <a:lnSpc>
                <a:spcPct val="100000"/>
              </a:lnSpc>
              <a:spcBef>
                <a:spcPts val="1001"/>
              </a:spcBef>
              <a:buClr>
                <a:srgbClr val="B31166"/>
              </a:buClr>
              <a:buSzPct val="80000"/>
              <a:buFont typeface="Wingdings 3" charset="2"/>
              <a:buChar char=""/>
            </a:pPr>
            <a:r>
              <a:rPr lang="en-US" sz="1400" b="0" strike="noStrike" spc="-1" dirty="0">
                <a:solidFill>
                  <a:srgbClr val="404040"/>
                </a:solidFill>
                <a:latin typeface="Century Gothic"/>
              </a:rPr>
              <a:t>A </a:t>
            </a:r>
            <a:r>
              <a:rPr lang="en-US" sz="1400" b="0" strike="noStrike" spc="-1" dirty="0">
                <a:solidFill>
                  <a:srgbClr val="E33D6F"/>
                </a:solidFill>
                <a:latin typeface="Century Gothic"/>
              </a:rPr>
              <a:t>Remote</a:t>
            </a:r>
            <a:r>
              <a:rPr lang="en-US" sz="1400" b="0" strike="noStrike" spc="-1" dirty="0">
                <a:solidFill>
                  <a:srgbClr val="404040"/>
                </a:solidFill>
                <a:latin typeface="Century Gothic"/>
              </a:rPr>
              <a:t> object lives on another computer (such as the Server)</a:t>
            </a:r>
          </a:p>
          <a:p>
            <a:pPr marL="742950" lvl="1" indent="-285115">
              <a:lnSpc>
                <a:spcPct val="100000"/>
              </a:lnSpc>
              <a:spcBef>
                <a:spcPts val="1001"/>
              </a:spcBef>
              <a:buClr>
                <a:srgbClr val="B31166"/>
              </a:buClr>
              <a:buSzPct val="80000"/>
              <a:buFont typeface="Wingdings 3" charset="2"/>
              <a:buChar char=""/>
            </a:pPr>
            <a:r>
              <a:rPr lang="en-US" sz="1400" b="0" strike="noStrike" spc="-1" dirty="0">
                <a:solidFill>
                  <a:srgbClr val="404040"/>
                </a:solidFill>
                <a:latin typeface="Century Gothic"/>
              </a:rPr>
              <a:t>You can send messages to a </a:t>
            </a:r>
            <a:r>
              <a:rPr lang="en-US" sz="1400" b="0" strike="noStrike" spc="-1" dirty="0">
                <a:solidFill>
                  <a:srgbClr val="E33D6F"/>
                </a:solidFill>
                <a:latin typeface="Century Gothic"/>
              </a:rPr>
              <a:t>Remote</a:t>
            </a:r>
            <a:r>
              <a:rPr lang="en-US" sz="1400" b="0" strike="noStrike" spc="-1" dirty="0">
                <a:solidFill>
                  <a:srgbClr val="404040"/>
                </a:solidFill>
                <a:latin typeface="Century Gothic"/>
              </a:rPr>
              <a:t> object and get responses back from the object</a:t>
            </a:r>
          </a:p>
          <a:p>
            <a:pPr marL="742950" lvl="1" indent="-285115">
              <a:lnSpc>
                <a:spcPct val="100000"/>
              </a:lnSpc>
              <a:spcBef>
                <a:spcPts val="1001"/>
              </a:spcBef>
              <a:buClr>
                <a:srgbClr val="B31166"/>
              </a:buClr>
              <a:buSzPct val="80000"/>
              <a:buFont typeface="Wingdings 3" charset="2"/>
              <a:buChar char=""/>
            </a:pPr>
            <a:r>
              <a:rPr lang="en-US" sz="1400" b="0" strike="noStrike" spc="-1" dirty="0">
                <a:solidFill>
                  <a:srgbClr val="404040"/>
                </a:solidFill>
                <a:latin typeface="Century Gothic"/>
              </a:rPr>
              <a:t>All you need to know about the </a:t>
            </a:r>
            <a:r>
              <a:rPr lang="en-US" sz="1400" b="0" strike="noStrike" spc="-1" dirty="0">
                <a:solidFill>
                  <a:srgbClr val="E33D6F"/>
                </a:solidFill>
                <a:latin typeface="Century Gothic"/>
              </a:rPr>
              <a:t>Remote</a:t>
            </a:r>
            <a:r>
              <a:rPr lang="en-US" sz="1400" b="0" strike="noStrike" spc="-1" dirty="0">
                <a:solidFill>
                  <a:srgbClr val="404040"/>
                </a:solidFill>
                <a:latin typeface="Century Gothic"/>
              </a:rPr>
              <a:t> object is its interface</a:t>
            </a:r>
          </a:p>
          <a:p>
            <a:pPr marL="742950" lvl="1" indent="-285115">
              <a:lnSpc>
                <a:spcPct val="100000"/>
              </a:lnSpc>
              <a:spcBef>
                <a:spcPts val="1001"/>
              </a:spcBef>
              <a:buClr>
                <a:srgbClr val="B31166"/>
              </a:buClr>
              <a:buSzPct val="80000"/>
              <a:buFont typeface="Wingdings 3" charset="2"/>
              <a:buChar char=""/>
            </a:pPr>
            <a:r>
              <a:rPr lang="en-US" sz="1400" b="0" strike="noStrike" spc="-1" dirty="0">
                <a:solidFill>
                  <a:srgbClr val="404040"/>
                </a:solidFill>
                <a:latin typeface="Century Gothic"/>
              </a:rPr>
              <a:t>Remote objects don’t pose much of a security issue</a:t>
            </a:r>
          </a:p>
          <a:p>
            <a:pPr marL="342900" indent="-342265">
              <a:lnSpc>
                <a:spcPct val="100000"/>
              </a:lnSpc>
              <a:spcBef>
                <a:spcPts val="1001"/>
              </a:spcBef>
              <a:buClr>
                <a:srgbClr val="B31166"/>
              </a:buClr>
              <a:buSzPct val="80000"/>
              <a:buFont typeface="Wingdings 3" charset="2"/>
              <a:buChar char=""/>
            </a:pPr>
            <a:r>
              <a:rPr lang="en-US" sz="1400" b="0" strike="noStrike" spc="-1" dirty="0">
                <a:solidFill>
                  <a:srgbClr val="404040"/>
                </a:solidFill>
                <a:latin typeface="Century Gothic"/>
              </a:rPr>
              <a:t>You can transmit a </a:t>
            </a:r>
            <a:r>
              <a:rPr lang="en-US" sz="1400" b="0" i="1" strike="noStrike" spc="-1" dirty="0">
                <a:solidFill>
                  <a:srgbClr val="404040"/>
                </a:solidFill>
                <a:latin typeface="Century Gothic"/>
              </a:rPr>
              <a:t>copy</a:t>
            </a:r>
            <a:r>
              <a:rPr lang="en-US" sz="1400" b="0" strike="noStrike" spc="-1" dirty="0">
                <a:solidFill>
                  <a:srgbClr val="404040"/>
                </a:solidFill>
                <a:latin typeface="Century Gothic"/>
              </a:rPr>
              <a:t> of a </a:t>
            </a:r>
            <a:r>
              <a:rPr lang="en-US" sz="1400" b="0" strike="noStrike" spc="-1" dirty="0">
                <a:solidFill>
                  <a:srgbClr val="E33D6F"/>
                </a:solidFill>
                <a:latin typeface="Century Gothic"/>
              </a:rPr>
              <a:t>Serializable</a:t>
            </a:r>
            <a:r>
              <a:rPr lang="en-US" sz="1400" b="0" strike="noStrike" spc="-1" dirty="0">
                <a:solidFill>
                  <a:srgbClr val="404040"/>
                </a:solidFill>
                <a:latin typeface="Century Gothic"/>
              </a:rPr>
              <a:t> object between computers</a:t>
            </a:r>
          </a:p>
          <a:p>
            <a:pPr marL="742950" lvl="1" indent="-285115">
              <a:lnSpc>
                <a:spcPct val="100000"/>
              </a:lnSpc>
              <a:spcBef>
                <a:spcPts val="1001"/>
              </a:spcBef>
              <a:buClr>
                <a:srgbClr val="B31166"/>
              </a:buClr>
              <a:buSzPct val="80000"/>
              <a:buFont typeface="Wingdings 3" charset="2"/>
              <a:buChar char=""/>
            </a:pPr>
            <a:r>
              <a:rPr lang="en-US" sz="1400" b="0" strike="noStrike" spc="-1" dirty="0">
                <a:solidFill>
                  <a:srgbClr val="404040"/>
                </a:solidFill>
                <a:latin typeface="Century Gothic"/>
              </a:rPr>
              <a:t>The receiving object needs to know how the object is implemented; it needs the class as well as the interface</a:t>
            </a:r>
          </a:p>
          <a:p>
            <a:pPr marL="742950" lvl="1" indent="-285115">
              <a:lnSpc>
                <a:spcPct val="100000"/>
              </a:lnSpc>
              <a:spcBef>
                <a:spcPts val="1001"/>
              </a:spcBef>
              <a:buClr>
                <a:srgbClr val="B31166"/>
              </a:buClr>
              <a:buSzPct val="80000"/>
              <a:buFont typeface="Wingdings 3" charset="2"/>
              <a:buChar char=""/>
            </a:pPr>
            <a:r>
              <a:rPr lang="en-US" sz="1400" b="0" strike="noStrike" spc="-1" dirty="0">
                <a:solidFill>
                  <a:srgbClr val="404040"/>
                </a:solidFill>
                <a:latin typeface="Century Gothic"/>
              </a:rPr>
              <a:t>There is a way to transmit the class definition.</a:t>
            </a:r>
          </a:p>
          <a:p>
            <a:pPr marL="742950" lvl="1" indent="-285115">
              <a:spcBef>
                <a:spcPts val="1001"/>
              </a:spcBef>
              <a:buClr>
                <a:srgbClr val="B31166"/>
              </a:buClr>
              <a:buSzPct val="80000"/>
              <a:buFont typeface="Wingdings 3" charset="2"/>
              <a:buChar char=""/>
            </a:pPr>
            <a:r>
              <a:rPr lang="en-US" sz="1400" b="0" strike="noStrike" spc="-1" dirty="0">
                <a:solidFill>
                  <a:srgbClr val="404040"/>
                </a:solidFill>
                <a:latin typeface="Century Gothic"/>
              </a:rPr>
              <a:t>Using a serializable object in a remote method invocation is straightforward. One simply passes the object using a parameter or as the return value.</a:t>
            </a:r>
            <a:r>
              <a:rPr lang="en-US" sz="1400" spc="-1" dirty="0">
                <a:solidFill>
                  <a:srgbClr val="404040"/>
                </a:solidFill>
                <a:latin typeface="Century Gothic"/>
              </a:rPr>
              <a:t> </a:t>
            </a:r>
            <a:endParaRPr lang="en-US" sz="1400" b="0" strike="noStrike" spc="-1" dirty="0">
              <a:solidFill>
                <a:srgbClr val="404040"/>
              </a:solidFill>
              <a:latin typeface="Century Gothic"/>
            </a:endParaRPr>
          </a:p>
          <a:p>
            <a:pPr marL="742950" lvl="1" indent="-285115">
              <a:lnSpc>
                <a:spcPct val="100000"/>
              </a:lnSpc>
              <a:spcBef>
                <a:spcPts val="1001"/>
              </a:spcBef>
              <a:buClr>
                <a:srgbClr val="B31166"/>
              </a:buClr>
              <a:buSzPct val="80000"/>
              <a:buFont typeface="Wingdings 3" charset="2"/>
              <a:buChar char=""/>
            </a:pPr>
            <a:r>
              <a:rPr lang="en-US" sz="1400" b="0" strike="noStrike" spc="-1" dirty="0">
                <a:solidFill>
                  <a:srgbClr val="404040"/>
                </a:solidFill>
                <a:latin typeface="Century Gothic"/>
              </a:rPr>
              <a:t>If the Client and Server programs are on different machines, then class definitions of Serializable classes may have to be downloaded from one machine to the other. Such a download could violate system security.</a:t>
            </a:r>
          </a:p>
          <a:p>
            <a:pPr marL="742950" lvl="1" indent="-285115">
              <a:lnSpc>
                <a:spcPct val="100000"/>
              </a:lnSpc>
              <a:spcBef>
                <a:spcPts val="1001"/>
              </a:spcBef>
              <a:buClr>
                <a:srgbClr val="B31166"/>
              </a:buClr>
              <a:buSzPct val="80000"/>
              <a:buFont typeface="Wingdings 3" charset="2"/>
              <a:buChar char=""/>
            </a:pPr>
            <a:r>
              <a:rPr lang="en-US" sz="1400" b="0" strike="noStrike" spc="-1" dirty="0">
                <a:solidFill>
                  <a:srgbClr val="404040"/>
                </a:solidFill>
                <a:latin typeface="Century Gothic"/>
              </a:rPr>
              <a:t>Accepting classes </a:t>
            </a:r>
            <a:r>
              <a:rPr lang="en-US" sz="1400" b="0" i="1" strike="noStrike" spc="-1" dirty="0">
                <a:solidFill>
                  <a:srgbClr val="404040"/>
                </a:solidFill>
                <a:latin typeface="Century Gothic"/>
              </a:rPr>
              <a:t>does</a:t>
            </a:r>
            <a:r>
              <a:rPr lang="en-US" sz="1400" b="0" strike="noStrike" spc="-1" dirty="0">
                <a:solidFill>
                  <a:srgbClr val="404040"/>
                </a:solidFill>
                <a:latin typeface="Century Gothic"/>
              </a:rPr>
              <a:t> pose a security issue</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10352520" y="295560"/>
            <a:ext cx="837720" cy="767160"/>
          </a:xfrm>
          <a:prstGeom prst="rect">
            <a:avLst/>
          </a:prstGeom>
          <a:noFill/>
          <a:ln>
            <a:noFill/>
          </a:ln>
        </p:spPr>
        <p:txBody>
          <a:bodyPr anchor="b"/>
          <a:lstStyle/>
          <a:p>
            <a:pPr algn="ctr">
              <a:lnSpc>
                <a:spcPct val="100000"/>
              </a:lnSpc>
            </a:pPr>
            <a:fld id="{917141CF-94A5-45B2-97EA-99A1C6F5B421}" type="slidenum">
              <a:rPr lang="en-US" sz="2800" b="0" strike="noStrike" spc="-1">
                <a:solidFill>
                  <a:srgbClr val="FFFFFF"/>
                </a:solidFill>
                <a:latin typeface="Century Gothic"/>
              </a:rPr>
              <a:t>27</a:t>
            </a:fld>
            <a:endParaRPr lang="en-US" sz="2800" b="0" strike="noStrike" spc="-1">
              <a:latin typeface="Times New Roman"/>
            </a:endParaRPr>
          </a:p>
        </p:txBody>
      </p:sp>
      <p:sp>
        <p:nvSpPr>
          <p:cNvPr id="183"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Security</a:t>
            </a:r>
            <a:endParaRPr lang="en-US" sz="3600" b="0" strike="noStrike" spc="-1">
              <a:solidFill>
                <a:srgbClr val="000000"/>
              </a:solidFill>
              <a:latin typeface="Century Gothic"/>
            </a:endParaRPr>
          </a:p>
        </p:txBody>
      </p:sp>
      <p:sp>
        <p:nvSpPr>
          <p:cNvPr id="184" name="TextShape 3"/>
          <p:cNvSpPr txBox="1"/>
          <p:nvPr/>
        </p:nvSpPr>
        <p:spPr>
          <a:xfrm>
            <a:off x="1225552" y="2505860"/>
            <a:ext cx="9146160" cy="3784711"/>
          </a:xfrm>
          <a:prstGeom prst="rect">
            <a:avLst/>
          </a:prstGeom>
          <a:noFill/>
          <a:ln>
            <a:noFill/>
          </a:ln>
        </p:spPr>
        <p:txBody>
          <a:bodyPr anchor="t">
            <a:normAutofit lnSpcReduction="10000"/>
          </a:bodyPr>
          <a:lstStyle/>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The </a:t>
            </a:r>
            <a:r>
              <a:rPr lang="en-US" sz="1800" b="0" strike="noStrike" spc="-1" dirty="0" err="1">
                <a:solidFill>
                  <a:srgbClr val="404040"/>
                </a:solidFill>
                <a:latin typeface="Century Gothic"/>
              </a:rPr>
              <a:t>RMISecurityManager</a:t>
            </a:r>
            <a:r>
              <a:rPr lang="en-US" sz="1800" b="0" strike="noStrike" spc="-1" dirty="0">
                <a:solidFill>
                  <a:srgbClr val="404040"/>
                </a:solidFill>
                <a:latin typeface="Century Gothic"/>
              </a:rPr>
              <a:t> defines a security policy that allows the downloading of Serializable classes from another machine. Your client program should use a more conservative security manager than the default</a:t>
            </a:r>
            <a:endParaRPr lang="en-US" dirty="0"/>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For example, RMI will download a Serializable class from another machine only if there is a security manager and the security manager permits the downloading of the class from that machine. The </a:t>
            </a:r>
            <a:r>
              <a:rPr lang="en-US" sz="1800" b="0" strike="noStrike" spc="-1" dirty="0" err="1">
                <a:solidFill>
                  <a:srgbClr val="404040"/>
                </a:solidFill>
                <a:latin typeface="Century Gothic"/>
              </a:rPr>
              <a:t>RMISecurityManager</a:t>
            </a:r>
            <a:r>
              <a:rPr lang="en-US" sz="1800" b="0" strike="noStrike" spc="-1" dirty="0">
                <a:solidFill>
                  <a:srgbClr val="404040"/>
                </a:solidFill>
                <a:latin typeface="Century Gothic"/>
              </a:rPr>
              <a:t> class defines an example of a security manager that normally permits such downloads. We can code it as:</a:t>
            </a:r>
          </a:p>
          <a:p>
            <a:pPr marL="742950" lvl="1" indent="-285115">
              <a:lnSpc>
                <a:spcPct val="100000"/>
              </a:lnSpc>
              <a:spcBef>
                <a:spcPts val="1001"/>
              </a:spcBef>
              <a:buClr>
                <a:srgbClr val="B31166"/>
              </a:buClr>
              <a:buSzPct val="80000"/>
              <a:buFont typeface="Wingdings 3" charset="2"/>
              <a:buChar char=""/>
            </a:pPr>
            <a:r>
              <a:rPr lang="en-US" sz="2000" b="0" strike="noStrike" spc="-1" dirty="0" err="1">
                <a:solidFill>
                  <a:srgbClr val="E33D6F"/>
                </a:solidFill>
                <a:latin typeface="Trebuchet MS"/>
              </a:rPr>
              <a:t>System.setSecurityManager</a:t>
            </a:r>
            <a:r>
              <a:rPr lang="en-US" sz="2000" b="0" strike="noStrike" spc="-1" dirty="0">
                <a:solidFill>
                  <a:srgbClr val="E33D6F"/>
                </a:solidFill>
                <a:latin typeface="Trebuchet MS"/>
              </a:rPr>
              <a:t>(new </a:t>
            </a:r>
            <a:r>
              <a:rPr lang="en-US" sz="2000" b="0" strike="noStrike" spc="-1" dirty="0" err="1">
                <a:solidFill>
                  <a:srgbClr val="E33D6F"/>
                </a:solidFill>
                <a:latin typeface="Trebuchet MS"/>
              </a:rPr>
              <a:t>RMISecurityManager</a:t>
            </a:r>
            <a:r>
              <a:rPr lang="en-US" sz="2000" b="0" strike="noStrike" spc="-1" dirty="0">
                <a:solidFill>
                  <a:srgbClr val="E33D6F"/>
                </a:solidFill>
                <a:latin typeface="Trebuchet MS"/>
              </a:rPr>
              <a:t>());</a:t>
            </a:r>
            <a:endParaRPr lang="en-US" sz="2000" b="0" strike="noStrike" spc="-1" dirty="0">
              <a:solidFill>
                <a:srgbClr val="404040"/>
              </a:solidFill>
              <a:latin typeface="Century Gothic"/>
            </a:endParaRP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Most discussions of RMI assume you should do this on both the client and the server</a:t>
            </a:r>
          </a:p>
          <a:p>
            <a:pPr marL="742950" lvl="1" indent="-285115">
              <a:lnSpc>
                <a:spcPct val="100000"/>
              </a:lnSpc>
              <a:spcBef>
                <a:spcPts val="1001"/>
              </a:spcBef>
              <a:buClr>
                <a:srgbClr val="B31166"/>
              </a:buClr>
              <a:buSzPct val="80000"/>
              <a:buFont typeface="Wingdings 3" charset="2"/>
              <a:buChar char=""/>
            </a:pPr>
            <a:r>
              <a:rPr lang="en-US" sz="1600" b="0" strike="noStrike" spc="-1" dirty="0">
                <a:solidFill>
                  <a:srgbClr val="404040"/>
                </a:solidFill>
                <a:latin typeface="Century Gothic"/>
              </a:rPr>
              <a:t>Unless your server also acts as a client, it isn</a:t>
            </a:r>
            <a:r>
              <a:rPr lang="en-US" sz="1600" b="0" strike="noStrike" spc="-1" dirty="0">
                <a:solidFill>
                  <a:srgbClr val="404040"/>
                </a:solidFill>
                <a:latin typeface="Arial"/>
              </a:rPr>
              <a:t>’</a:t>
            </a:r>
            <a:r>
              <a:rPr lang="en-US" sz="1600" b="0" strike="noStrike" spc="-1" dirty="0">
                <a:solidFill>
                  <a:srgbClr val="404040"/>
                </a:solidFill>
                <a:latin typeface="Century Gothic"/>
              </a:rPr>
              <a:t>t really necessary on the server</a:t>
            </a:r>
          </a:p>
          <a:p>
            <a:pPr>
              <a:lnSpc>
                <a:spcPct val="100000"/>
              </a:lnSpc>
              <a:spcBef>
                <a:spcPts val="1001"/>
              </a:spcBef>
            </a:pPr>
            <a:endParaRPr lang="en-US" sz="16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10352520" y="295560"/>
            <a:ext cx="837720" cy="767160"/>
          </a:xfrm>
          <a:prstGeom prst="rect">
            <a:avLst/>
          </a:prstGeom>
          <a:noFill/>
          <a:ln>
            <a:noFill/>
          </a:ln>
        </p:spPr>
        <p:txBody>
          <a:bodyPr anchor="b"/>
          <a:lstStyle/>
          <a:p>
            <a:pPr algn="ctr">
              <a:lnSpc>
                <a:spcPct val="100000"/>
              </a:lnSpc>
            </a:pPr>
            <a:fld id="{ADD7F9F0-27C3-41A6-99DE-766852E00C5B}" type="slidenum">
              <a:rPr lang="en-US" sz="2800" b="0" strike="noStrike" spc="-1">
                <a:solidFill>
                  <a:srgbClr val="FFFFFF"/>
                </a:solidFill>
                <a:latin typeface="Century Gothic"/>
              </a:rPr>
              <a:t>28</a:t>
            </a:fld>
            <a:endParaRPr lang="en-US" sz="2800" b="0" strike="noStrike" spc="-1">
              <a:latin typeface="Times New Roman"/>
            </a:endParaRPr>
          </a:p>
        </p:txBody>
      </p:sp>
      <p:sp>
        <p:nvSpPr>
          <p:cNvPr id="186"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The server class</a:t>
            </a:r>
            <a:endParaRPr lang="en-US" sz="3600" b="0" strike="noStrike" spc="-1">
              <a:solidFill>
                <a:srgbClr val="000000"/>
              </a:solidFill>
              <a:latin typeface="Century Gothic"/>
            </a:endParaRPr>
          </a:p>
        </p:txBody>
      </p:sp>
      <p:sp>
        <p:nvSpPr>
          <p:cNvPr id="187" name="TextShape 3"/>
          <p:cNvSpPr txBox="1"/>
          <p:nvPr/>
        </p:nvSpPr>
        <p:spPr>
          <a:xfrm>
            <a:off x="463900" y="2226776"/>
            <a:ext cx="10726627" cy="4374720"/>
          </a:xfrm>
          <a:prstGeom prst="rect">
            <a:avLst/>
          </a:prstGeom>
          <a:noFill/>
          <a:ln>
            <a:noFill/>
          </a:ln>
        </p:spPr>
        <p:txBody>
          <a:bodyPr anchor="t">
            <a:noAutofit/>
          </a:bodyPr>
          <a:lstStyle/>
          <a:p>
            <a:pPr marL="342900" indent="-342265">
              <a:lnSpc>
                <a:spcPct val="100000"/>
              </a:lnSpc>
              <a:spcBef>
                <a:spcPts val="1001"/>
              </a:spcBef>
              <a:buClr>
                <a:srgbClr val="B31166"/>
              </a:buClr>
              <a:buSzPct val="80000"/>
              <a:buFont typeface="Wingdings" charset="2"/>
              <a:buChar char=""/>
            </a:pPr>
            <a:r>
              <a:rPr lang="en-US" b="0" strike="noStrike" spc="-1" dirty="0">
                <a:solidFill>
                  <a:srgbClr val="404040"/>
                </a:solidFill>
                <a:latin typeface="Century Gothic"/>
              </a:rPr>
              <a:t>The class that defines the server object should extend </a:t>
            </a:r>
            <a:r>
              <a:rPr lang="en-US" b="0" strike="noStrike" spc="-1" dirty="0" err="1">
                <a:solidFill>
                  <a:srgbClr val="E33D6F"/>
                </a:solidFill>
                <a:latin typeface="Trebuchet MS"/>
              </a:rPr>
              <a:t>UnicastRemoteObject</a:t>
            </a:r>
            <a:endParaRPr lang="en-US" b="0" strike="noStrike" spc="-1" dirty="0" err="1">
              <a:solidFill>
                <a:srgbClr val="404040"/>
              </a:solidFill>
              <a:latin typeface="Century Gothic"/>
            </a:endParaRPr>
          </a:p>
          <a:p>
            <a:pPr marL="742950" lvl="1" indent="-285115">
              <a:spcBef>
                <a:spcPts val="1001"/>
              </a:spcBef>
              <a:buClr>
                <a:srgbClr val="B31166"/>
              </a:buClr>
              <a:buSzPct val="80000"/>
              <a:buFont typeface="Wingdings" charset="2"/>
              <a:buChar char=""/>
            </a:pPr>
            <a:r>
              <a:rPr lang="en-US" sz="1400" b="0" strike="noStrike" spc="-1" dirty="0">
                <a:solidFill>
                  <a:srgbClr val="404040"/>
                </a:solidFill>
                <a:latin typeface="Century Gothic"/>
              </a:rPr>
              <a:t>Objects of such a class exist in the address space of the server and can be invoked remotely.</a:t>
            </a:r>
            <a:r>
              <a:rPr lang="en-US" sz="1400" spc="-1" dirty="0">
                <a:solidFill>
                  <a:srgbClr val="404040"/>
                </a:solidFill>
                <a:latin typeface="Century Gothic"/>
              </a:rPr>
              <a:t> </a:t>
            </a:r>
            <a:endParaRPr lang="en-US" sz="1400" b="0" strike="noStrike" spc="-1" dirty="0">
              <a:solidFill>
                <a:srgbClr val="404040"/>
              </a:solidFill>
              <a:latin typeface="Century Gothic"/>
            </a:endParaRPr>
          </a:p>
          <a:p>
            <a:pPr marL="742950" lvl="1" indent="-285115">
              <a:lnSpc>
                <a:spcPct val="100000"/>
              </a:lnSpc>
              <a:spcBef>
                <a:spcPts val="1001"/>
              </a:spcBef>
              <a:buClr>
                <a:srgbClr val="B31166"/>
              </a:buClr>
              <a:buSzPct val="80000"/>
              <a:buFont typeface="Wingdings" charset="2"/>
              <a:buChar char=""/>
            </a:pPr>
            <a:r>
              <a:rPr lang="en-US" sz="1400" b="0" strike="noStrike" spc="-1" dirty="0">
                <a:solidFill>
                  <a:srgbClr val="404040"/>
                </a:solidFill>
                <a:latin typeface="Century Gothic"/>
              </a:rPr>
              <a:t>While there are other ways to define a Remote class, this is the simplest way to ensure that objects of a class can be used as remote objects.</a:t>
            </a:r>
          </a:p>
          <a:p>
            <a:pPr marL="742950" lvl="1" indent="-285115">
              <a:lnSpc>
                <a:spcPct val="100000"/>
              </a:lnSpc>
              <a:spcBef>
                <a:spcPts val="1001"/>
              </a:spcBef>
              <a:buClr>
                <a:srgbClr val="B31166"/>
              </a:buClr>
              <a:buSzPct val="80000"/>
              <a:buFont typeface="Wingdings" charset="2"/>
              <a:buChar char=""/>
            </a:pPr>
            <a:r>
              <a:rPr lang="en-US" sz="1600" b="0" strike="noStrike" spc="-1" dirty="0">
                <a:solidFill>
                  <a:srgbClr val="404040"/>
                </a:solidFill>
                <a:latin typeface="Century Gothic"/>
              </a:rPr>
              <a:t>If you must extend some other class, you can use </a:t>
            </a:r>
            <a:r>
              <a:rPr lang="en-US" sz="1600" b="0" strike="noStrike" spc="-1" dirty="0" err="1">
                <a:solidFill>
                  <a:srgbClr val="E33D6F"/>
                </a:solidFill>
                <a:latin typeface="Trebuchet MS"/>
              </a:rPr>
              <a:t>exportObject</a:t>
            </a:r>
            <a:r>
              <a:rPr lang="en-US" sz="1600" b="0" strike="noStrike" spc="-1" dirty="0">
                <a:solidFill>
                  <a:srgbClr val="E33D6F"/>
                </a:solidFill>
                <a:latin typeface="Trebuchet MS"/>
              </a:rPr>
              <a:t>()</a:t>
            </a:r>
            <a:r>
              <a:rPr lang="en-US" sz="1600" b="0" strike="noStrike" spc="-1" dirty="0">
                <a:solidFill>
                  <a:srgbClr val="404040"/>
                </a:solidFill>
                <a:latin typeface="Century Gothic"/>
              </a:rPr>
              <a:t> instead</a:t>
            </a:r>
          </a:p>
          <a:p>
            <a:pPr marL="342900" indent="-342265">
              <a:lnSpc>
                <a:spcPct val="100000"/>
              </a:lnSpc>
              <a:spcBef>
                <a:spcPts val="1001"/>
              </a:spcBef>
              <a:buClr>
                <a:srgbClr val="B31166"/>
              </a:buClr>
              <a:buSzPct val="80000"/>
              <a:buFont typeface="Wingdings" charset="2"/>
              <a:buChar char=""/>
            </a:pPr>
            <a:r>
              <a:rPr lang="en-US" b="0" strike="noStrike" spc="-1" dirty="0">
                <a:solidFill>
                  <a:srgbClr val="404040"/>
                </a:solidFill>
                <a:latin typeface="Century Gothic"/>
              </a:rPr>
              <a:t>The server class needs to register its server object:</a:t>
            </a:r>
          </a:p>
          <a:p>
            <a:pPr marL="742950" lvl="1" indent="-285115">
              <a:lnSpc>
                <a:spcPct val="100000"/>
              </a:lnSpc>
              <a:spcBef>
                <a:spcPts val="1001"/>
              </a:spcBef>
              <a:buClr>
                <a:srgbClr val="B31166"/>
              </a:buClr>
              <a:buSzPct val="80000"/>
              <a:buFont typeface="Wingdings" charset="2"/>
              <a:buChar char=""/>
            </a:pPr>
            <a:r>
              <a:rPr lang="en-US" sz="1600" b="0" strike="noStrike" spc="-1" dirty="0">
                <a:solidFill>
                  <a:srgbClr val="E33D6F"/>
                </a:solidFill>
                <a:latin typeface="Trebuchet MS"/>
              </a:rPr>
              <a:t>String </a:t>
            </a:r>
            <a:r>
              <a:rPr lang="en-US" sz="1600" b="0" strike="noStrike" spc="-1" dirty="0" err="1">
                <a:solidFill>
                  <a:srgbClr val="E33D6F"/>
                </a:solidFill>
                <a:latin typeface="Trebuchet MS"/>
              </a:rPr>
              <a:t>url</a:t>
            </a:r>
            <a:r>
              <a:rPr lang="en-US" sz="1600" b="0" strike="noStrike" spc="-1" dirty="0">
                <a:solidFill>
                  <a:srgbClr val="E33D6F"/>
                </a:solidFill>
                <a:latin typeface="Trebuchet MS"/>
              </a:rPr>
              <a:t> = "</a:t>
            </a:r>
            <a:r>
              <a:rPr lang="en-US" sz="1600" b="0" strike="noStrike" spc="-1" dirty="0" err="1">
                <a:solidFill>
                  <a:srgbClr val="E33D6F"/>
                </a:solidFill>
                <a:latin typeface="Trebuchet MS"/>
              </a:rPr>
              <a:t>rmi</a:t>
            </a:r>
            <a:r>
              <a:rPr lang="en-US" sz="1600" b="0" strike="noStrike" spc="-1" dirty="0">
                <a:solidFill>
                  <a:srgbClr val="E33D6F"/>
                </a:solidFill>
                <a:latin typeface="Trebuchet MS"/>
              </a:rPr>
              <a:t>://" + </a:t>
            </a:r>
            <a:r>
              <a:rPr lang="en-US" sz="1600" b="1" i="1" strike="noStrike" spc="-1" dirty="0">
                <a:solidFill>
                  <a:srgbClr val="E33D6F"/>
                </a:solidFill>
                <a:latin typeface="Century Gothic"/>
              </a:rPr>
              <a:t>host</a:t>
            </a:r>
            <a:r>
              <a:rPr lang="en-US" sz="1600" b="0" strike="noStrike" spc="-1" dirty="0">
                <a:solidFill>
                  <a:srgbClr val="E33D6F"/>
                </a:solidFill>
                <a:latin typeface="Trebuchet MS"/>
              </a:rPr>
              <a:t> + ":" +</a:t>
            </a:r>
            <a:r>
              <a:rPr lang="en-US" sz="1600" b="1" i="1" strike="noStrike" spc="-1" dirty="0">
                <a:solidFill>
                  <a:srgbClr val="E33D6F"/>
                </a:solidFill>
                <a:latin typeface="Century Gothic"/>
              </a:rPr>
              <a:t> port</a:t>
            </a:r>
            <a:r>
              <a:rPr lang="en-US" sz="1600" b="0" strike="noStrike" spc="-1" dirty="0">
                <a:solidFill>
                  <a:srgbClr val="E33D6F"/>
                </a:solidFill>
                <a:latin typeface="Trebuchet MS"/>
              </a:rPr>
              <a:t> + "/" + </a:t>
            </a:r>
            <a:r>
              <a:rPr lang="en-US" sz="1600" b="1" i="1" strike="noStrike" spc="-1" dirty="0" err="1">
                <a:solidFill>
                  <a:srgbClr val="E33D6F"/>
                </a:solidFill>
                <a:latin typeface="Century Gothic"/>
              </a:rPr>
              <a:t>objectName</a:t>
            </a:r>
            <a:r>
              <a:rPr lang="en-US" sz="1600" b="0" strike="noStrike" spc="-1" dirty="0">
                <a:solidFill>
                  <a:srgbClr val="E33D6F"/>
                </a:solidFill>
                <a:latin typeface="Trebuchet MS"/>
              </a:rPr>
              <a:t>;</a:t>
            </a:r>
            <a:endParaRPr lang="en-US" sz="1600" b="0" strike="noStrike" spc="-1" dirty="0">
              <a:solidFill>
                <a:srgbClr val="404040"/>
              </a:solidFill>
              <a:latin typeface="Century Gothic"/>
            </a:endParaRPr>
          </a:p>
          <a:p>
            <a:pPr marL="1143000" lvl="2" indent="-227965">
              <a:lnSpc>
                <a:spcPct val="100000"/>
              </a:lnSpc>
              <a:spcBef>
                <a:spcPts val="1001"/>
              </a:spcBef>
              <a:buClr>
                <a:srgbClr val="B31166"/>
              </a:buClr>
              <a:buSzPct val="80000"/>
              <a:buFont typeface="Wingdings" charset="2"/>
              <a:buChar char=""/>
            </a:pPr>
            <a:r>
              <a:rPr lang="en-US" sz="1400" b="0" strike="noStrike" spc="-1" dirty="0">
                <a:solidFill>
                  <a:srgbClr val="404040"/>
                </a:solidFill>
                <a:latin typeface="Century Gothic"/>
              </a:rPr>
              <a:t>The default port is 1099</a:t>
            </a:r>
          </a:p>
          <a:p>
            <a:pPr marL="742950" lvl="1" indent="-285115">
              <a:lnSpc>
                <a:spcPct val="100000"/>
              </a:lnSpc>
              <a:spcBef>
                <a:spcPts val="1001"/>
              </a:spcBef>
              <a:buClr>
                <a:srgbClr val="B31166"/>
              </a:buClr>
              <a:buSzPct val="80000"/>
              <a:buFont typeface="Wingdings" charset="2"/>
              <a:buChar char=""/>
            </a:pPr>
            <a:r>
              <a:rPr lang="en-US" sz="1600" b="0" strike="noStrike" spc="-1" dirty="0" err="1">
                <a:solidFill>
                  <a:srgbClr val="E33D6F"/>
                </a:solidFill>
                <a:latin typeface="Trebuchet MS"/>
              </a:rPr>
              <a:t>Naming.rebind</a:t>
            </a:r>
            <a:r>
              <a:rPr lang="en-US" sz="1600" b="0" strike="noStrike" spc="-1" dirty="0">
                <a:solidFill>
                  <a:srgbClr val="E33D6F"/>
                </a:solidFill>
                <a:latin typeface="Trebuchet MS"/>
              </a:rPr>
              <a:t>(</a:t>
            </a:r>
            <a:r>
              <a:rPr lang="en-US" sz="1600" b="0" strike="noStrike" spc="-1" dirty="0" err="1">
                <a:solidFill>
                  <a:srgbClr val="E33D6F"/>
                </a:solidFill>
                <a:latin typeface="Trebuchet MS"/>
              </a:rPr>
              <a:t>url</a:t>
            </a:r>
            <a:r>
              <a:rPr lang="en-US" sz="1600" b="0" strike="noStrike" spc="-1" dirty="0">
                <a:solidFill>
                  <a:srgbClr val="E33D6F"/>
                </a:solidFill>
                <a:latin typeface="Trebuchet MS"/>
              </a:rPr>
              <a:t>, </a:t>
            </a:r>
            <a:r>
              <a:rPr lang="en-US" sz="1600" b="1" i="1" strike="noStrike" spc="-1" dirty="0">
                <a:solidFill>
                  <a:srgbClr val="E33D6F"/>
                </a:solidFill>
                <a:latin typeface="Century Gothic"/>
              </a:rPr>
              <a:t>object</a:t>
            </a:r>
            <a:r>
              <a:rPr lang="en-US" sz="1600" b="0" strike="noStrike" spc="-1" dirty="0">
                <a:solidFill>
                  <a:srgbClr val="E33D6F"/>
                </a:solidFill>
                <a:latin typeface="Trebuchet MS"/>
              </a:rPr>
              <a:t>);</a:t>
            </a:r>
            <a:endParaRPr lang="en-US" sz="1600" b="0" strike="noStrike" spc="-1" dirty="0">
              <a:solidFill>
                <a:srgbClr val="404040"/>
              </a:solidFill>
              <a:latin typeface="Century Gothic"/>
            </a:endParaRPr>
          </a:p>
          <a:p>
            <a:pPr marL="342900" indent="-342265">
              <a:lnSpc>
                <a:spcPct val="100000"/>
              </a:lnSpc>
              <a:spcBef>
                <a:spcPts val="1001"/>
              </a:spcBef>
              <a:buClr>
                <a:srgbClr val="B31166"/>
              </a:buClr>
              <a:buSzPct val="80000"/>
              <a:buFont typeface="Wingdings" charset="2"/>
              <a:buChar char=""/>
            </a:pPr>
            <a:r>
              <a:rPr lang="en-US" b="0" strike="noStrike" spc="-1" dirty="0">
                <a:solidFill>
                  <a:srgbClr val="404040"/>
                </a:solidFill>
                <a:latin typeface="Century Gothic"/>
              </a:rPr>
              <a:t>Every remotely available method must throw a </a:t>
            </a:r>
            <a:r>
              <a:rPr lang="en-US" b="0" strike="noStrike" spc="-1" dirty="0" err="1">
                <a:solidFill>
                  <a:srgbClr val="E33D6F"/>
                </a:solidFill>
                <a:latin typeface="Trebuchet MS"/>
              </a:rPr>
              <a:t>RemoteException</a:t>
            </a:r>
            <a:r>
              <a:rPr lang="en-US" b="0" strike="noStrike" spc="-1" dirty="0">
                <a:solidFill>
                  <a:srgbClr val="404040"/>
                </a:solidFill>
                <a:latin typeface="Century Gothic"/>
              </a:rPr>
              <a:t> (because connections can fail)</a:t>
            </a:r>
          </a:p>
          <a:p>
            <a:pPr marL="342900" indent="-342265">
              <a:lnSpc>
                <a:spcPct val="100000"/>
              </a:lnSpc>
              <a:spcBef>
                <a:spcPts val="1001"/>
              </a:spcBef>
              <a:buClr>
                <a:srgbClr val="B31166"/>
              </a:buClr>
              <a:buSzPct val="80000"/>
              <a:buFont typeface="Wingdings" charset="2"/>
              <a:buChar char=""/>
            </a:pPr>
            <a:r>
              <a:rPr lang="en-US" b="0" strike="noStrike" spc="-1" dirty="0">
                <a:solidFill>
                  <a:srgbClr val="404040"/>
                </a:solidFill>
                <a:latin typeface="Century Gothic"/>
              </a:rPr>
              <a:t>Every remotely available method should be </a:t>
            </a:r>
            <a:r>
              <a:rPr lang="en-US" b="0" strike="noStrike" spc="-1" dirty="0">
                <a:solidFill>
                  <a:srgbClr val="E33D6F"/>
                </a:solidFill>
                <a:latin typeface="Trebuchet MS"/>
              </a:rPr>
              <a:t>synchronized</a:t>
            </a:r>
            <a:endParaRPr lang="en-US" b="0" strike="noStrike" spc="-1" dirty="0">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10352520" y="295560"/>
            <a:ext cx="837720" cy="767160"/>
          </a:xfrm>
          <a:prstGeom prst="rect">
            <a:avLst/>
          </a:prstGeom>
          <a:noFill/>
          <a:ln>
            <a:noFill/>
          </a:ln>
        </p:spPr>
        <p:txBody>
          <a:bodyPr anchor="b"/>
          <a:lstStyle/>
          <a:p>
            <a:pPr algn="ctr">
              <a:lnSpc>
                <a:spcPct val="100000"/>
              </a:lnSpc>
            </a:pPr>
            <a:fld id="{43EAB3EA-0E9D-451C-BBBC-61345C75C05A}" type="slidenum">
              <a:rPr lang="en-US" sz="2800" b="0" strike="noStrike" spc="-1">
                <a:solidFill>
                  <a:srgbClr val="FFFFFF"/>
                </a:solidFill>
                <a:latin typeface="Century Gothic"/>
              </a:rPr>
              <a:t>29</a:t>
            </a:fld>
            <a:endParaRPr lang="en-US" sz="2800" b="0" strike="noStrike" spc="-1">
              <a:latin typeface="Times New Roman"/>
            </a:endParaRPr>
          </a:p>
        </p:txBody>
      </p:sp>
      <p:sp>
        <p:nvSpPr>
          <p:cNvPr id="189"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Hello world server: interface</a:t>
            </a:r>
            <a:endParaRPr lang="en-US" sz="3600" b="0" strike="noStrike" spc="-1">
              <a:solidFill>
                <a:srgbClr val="000000"/>
              </a:solidFill>
              <a:latin typeface="Century Gothic"/>
            </a:endParaRPr>
          </a:p>
        </p:txBody>
      </p:sp>
      <p:sp>
        <p:nvSpPr>
          <p:cNvPr id="190" name="TextShape 3"/>
          <p:cNvSpPr txBox="1"/>
          <p:nvPr/>
        </p:nvSpPr>
        <p:spPr>
          <a:xfrm>
            <a:off x="1154880" y="2603520"/>
            <a:ext cx="8760960" cy="3416040"/>
          </a:xfrm>
          <a:prstGeom prst="rect">
            <a:avLst/>
          </a:prstGeom>
          <a:noFill/>
          <a:ln>
            <a:noFill/>
          </a:ln>
        </p:spPr>
        <p:txBody>
          <a:bodyPr/>
          <a:lstStyle/>
          <a:p>
            <a:pPr marL="343080" indent="-342720">
              <a:lnSpc>
                <a:spcPct val="110000"/>
              </a:lnSpc>
              <a:spcBef>
                <a:spcPts val="1001"/>
              </a:spcBef>
              <a:buClr>
                <a:srgbClr val="B31166"/>
              </a:buClr>
              <a:buSzPct val="80000"/>
              <a:buFont typeface="Wingdings" charset="2"/>
              <a:buChar char=""/>
            </a:pPr>
            <a:r>
              <a:rPr lang="en-US" sz="2400" b="0" strike="noStrike" spc="-1">
                <a:solidFill>
                  <a:srgbClr val="E33D6F"/>
                </a:solidFill>
                <a:latin typeface="Trebuchet MS"/>
              </a:rPr>
              <a:t>import java.rmi.*;</a:t>
            </a:r>
            <a:br/>
            <a:br/>
            <a:r>
              <a:rPr lang="en-US" sz="2400" b="0" strike="noStrike" spc="-1">
                <a:solidFill>
                  <a:srgbClr val="E33D6F"/>
                </a:solidFill>
                <a:latin typeface="Trebuchet MS"/>
              </a:rPr>
              <a:t>public interface HelloInterface extends Remote {</a:t>
            </a:r>
            <a:br/>
            <a:r>
              <a:rPr lang="en-US" sz="2400" b="0" strike="noStrike" spc="-1">
                <a:solidFill>
                  <a:srgbClr val="E33D6F"/>
                </a:solidFill>
                <a:latin typeface="Trebuchet MS"/>
              </a:rPr>
              <a:t>   public String say() throws RemoteException;</a:t>
            </a:r>
            <a:br/>
            <a:r>
              <a:rPr lang="en-US" sz="2400" b="0" strike="noStrike" spc="-1">
                <a:solidFill>
                  <a:srgbClr val="E33D6F"/>
                </a:solidFill>
                <a:latin typeface="Trebuchet MS"/>
              </a:rPr>
              <a:t>}</a:t>
            </a:r>
            <a:endParaRPr lang="en-US" sz="24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CONTENT</a:t>
            </a:r>
            <a:endParaRPr lang="en-US" sz="3600" b="0" strike="noStrike" spc="-1">
              <a:solidFill>
                <a:srgbClr val="000000"/>
              </a:solidFill>
              <a:latin typeface="Century Gothic"/>
            </a:endParaRPr>
          </a:p>
        </p:txBody>
      </p:sp>
      <p:sp>
        <p:nvSpPr>
          <p:cNvPr id="117" name="TextShape 2"/>
          <p:cNvSpPr txBox="1"/>
          <p:nvPr/>
        </p:nvSpPr>
        <p:spPr>
          <a:xfrm>
            <a:off x="1154880" y="2603520"/>
            <a:ext cx="8825400" cy="341604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An Archetypal Distributed Object Architecture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Distributed Object Systems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RPC</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RMI</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JAVA RMI ARCHITECTURE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Processes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API for Java RMI</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10352520" y="295560"/>
            <a:ext cx="837720" cy="767160"/>
          </a:xfrm>
          <a:prstGeom prst="rect">
            <a:avLst/>
          </a:prstGeom>
          <a:noFill/>
          <a:ln>
            <a:noFill/>
          </a:ln>
        </p:spPr>
        <p:txBody>
          <a:bodyPr anchor="b"/>
          <a:lstStyle/>
          <a:p>
            <a:pPr algn="ctr">
              <a:lnSpc>
                <a:spcPct val="100000"/>
              </a:lnSpc>
            </a:pPr>
            <a:fld id="{BEB47850-EE4B-41C5-A712-22CCB7E2E1A2}" type="slidenum">
              <a:rPr lang="en-US" sz="2800" b="0" strike="noStrike" spc="-1">
                <a:solidFill>
                  <a:srgbClr val="FFFFFF"/>
                </a:solidFill>
                <a:latin typeface="Century Gothic"/>
              </a:rPr>
              <a:t>30</a:t>
            </a:fld>
            <a:endParaRPr lang="en-US" sz="2800" b="0" strike="noStrike" spc="-1">
              <a:latin typeface="Times New Roman"/>
            </a:endParaRPr>
          </a:p>
        </p:txBody>
      </p:sp>
      <p:sp>
        <p:nvSpPr>
          <p:cNvPr id="192"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Hello world server: class</a:t>
            </a:r>
            <a:endParaRPr lang="en-US" sz="3600" b="0" strike="noStrike" spc="-1">
              <a:solidFill>
                <a:srgbClr val="000000"/>
              </a:solidFill>
              <a:latin typeface="Century Gothic"/>
            </a:endParaRPr>
          </a:p>
        </p:txBody>
      </p:sp>
      <p:sp>
        <p:nvSpPr>
          <p:cNvPr id="193" name="TextShape 3"/>
          <p:cNvSpPr txBox="1"/>
          <p:nvPr/>
        </p:nvSpPr>
        <p:spPr>
          <a:xfrm>
            <a:off x="1154880" y="2355427"/>
            <a:ext cx="8760960" cy="3416040"/>
          </a:xfrm>
          <a:prstGeom prst="rect">
            <a:avLst/>
          </a:prstGeom>
          <a:noFill/>
          <a:ln>
            <a:noFill/>
          </a:ln>
        </p:spPr>
        <p:txBody>
          <a:bodyPr>
            <a:noAutofit/>
          </a:bodyPr>
          <a:lstStyle/>
          <a:p>
            <a:pPr marL="343080" indent="-342720">
              <a:lnSpc>
                <a:spcPct val="90000"/>
              </a:lnSpc>
              <a:spcBef>
                <a:spcPts val="1001"/>
              </a:spcBef>
              <a:buClr>
                <a:srgbClr val="B31166"/>
              </a:buClr>
              <a:buSzPct val="80000"/>
              <a:buFont typeface="Wingdings 3" charset="2"/>
              <a:buChar char=""/>
            </a:pPr>
            <a:r>
              <a:rPr lang="en-US" b="0" strike="noStrike" spc="-1">
                <a:solidFill>
                  <a:srgbClr val="E33D6F"/>
                </a:solidFill>
                <a:latin typeface="Arial"/>
                <a:cs typeface="Arial"/>
              </a:rPr>
              <a:t>import java.rmi.*;</a:t>
            </a:r>
            <a:br>
              <a:rPr>
                <a:latin typeface="Arial"/>
                <a:cs typeface="Arial"/>
              </a:rPr>
            </a:br>
            <a:r>
              <a:rPr lang="en-US" b="0" strike="noStrike" spc="-1">
                <a:solidFill>
                  <a:srgbClr val="E33D6F"/>
                </a:solidFill>
                <a:latin typeface="Arial"/>
                <a:cs typeface="Arial"/>
              </a:rPr>
              <a:t>import java.rmi.server.*;</a:t>
            </a:r>
            <a:br>
              <a:rPr>
                <a:latin typeface="Arial"/>
                <a:cs typeface="Arial"/>
              </a:rPr>
            </a:br>
            <a:br>
              <a:rPr>
                <a:latin typeface="Arial"/>
                <a:cs typeface="Arial"/>
              </a:rPr>
            </a:br>
            <a:r>
              <a:rPr lang="en-US" b="0" strike="noStrike" spc="-1">
                <a:solidFill>
                  <a:srgbClr val="E33D6F"/>
                </a:solidFill>
                <a:latin typeface="Arial"/>
                <a:cs typeface="Arial"/>
              </a:rPr>
              <a:t>public class Hello extends UnicastRemoteObject</a:t>
            </a:r>
            <a:br>
              <a:rPr>
                <a:latin typeface="Arial"/>
                <a:cs typeface="Arial"/>
              </a:rPr>
            </a:br>
            <a:r>
              <a:rPr lang="en-US" b="0" strike="noStrike" spc="-1">
                <a:solidFill>
                  <a:srgbClr val="E33D6F"/>
                </a:solidFill>
                <a:latin typeface="Arial"/>
                <a:cs typeface="Arial"/>
              </a:rPr>
              <a:t>                           implements HelloInterface {</a:t>
            </a:r>
            <a:br>
              <a:rPr>
                <a:latin typeface="Arial"/>
                <a:cs typeface="Arial"/>
              </a:rPr>
            </a:br>
            <a:r>
              <a:rPr lang="en-US" b="0" strike="noStrike" spc="-1">
                <a:solidFill>
                  <a:srgbClr val="E33D6F"/>
                </a:solidFill>
                <a:latin typeface="Arial"/>
                <a:cs typeface="Arial"/>
              </a:rPr>
              <a:t>   private String message;</a:t>
            </a:r>
            <a:r>
              <a:rPr lang="en-US" b="0" strike="noStrike" spc="-1">
                <a:solidFill>
                  <a:srgbClr val="B31166"/>
                </a:solidFill>
                <a:latin typeface="Arial"/>
                <a:cs typeface="Arial"/>
              </a:rPr>
              <a:t> // Strings are serializable</a:t>
            </a:r>
            <a:endParaRPr lang="en-US" b="0" strike="noStrike" spc="-1">
              <a:solidFill>
                <a:srgbClr val="404040"/>
              </a:solidFill>
              <a:latin typeface="Arial"/>
              <a:cs typeface="Arial"/>
            </a:endParaRPr>
          </a:p>
          <a:p>
            <a:pPr marL="343080" indent="-342720">
              <a:lnSpc>
                <a:spcPct val="90000"/>
              </a:lnSpc>
              <a:spcBef>
                <a:spcPts val="1001"/>
              </a:spcBef>
            </a:pPr>
            <a:br>
              <a:rPr>
                <a:latin typeface="Arial"/>
                <a:cs typeface="Arial"/>
              </a:rPr>
            </a:br>
            <a:r>
              <a:rPr lang="en-US" b="0" strike="noStrike" spc="-1">
                <a:solidFill>
                  <a:srgbClr val="E33D6F"/>
                </a:solidFill>
                <a:latin typeface="Arial"/>
                <a:cs typeface="Arial"/>
              </a:rPr>
              <a:t>   public Hello (String msg) throws RemoteException {</a:t>
            </a:r>
            <a:br>
              <a:rPr>
                <a:latin typeface="Arial"/>
                <a:cs typeface="Arial"/>
              </a:rPr>
            </a:br>
            <a:r>
              <a:rPr lang="en-US" b="0" strike="noStrike" spc="-1">
                <a:solidFill>
                  <a:srgbClr val="E33D6F"/>
                </a:solidFill>
                <a:latin typeface="Arial"/>
                <a:cs typeface="Arial"/>
              </a:rPr>
              <a:t>      message = msg;</a:t>
            </a:r>
            <a:br>
              <a:rPr>
                <a:latin typeface="Arial"/>
                <a:cs typeface="Arial"/>
              </a:rPr>
            </a:br>
            <a:r>
              <a:rPr lang="en-US" b="0" strike="noStrike" spc="-1">
                <a:solidFill>
                  <a:srgbClr val="E33D6F"/>
                </a:solidFill>
                <a:latin typeface="Arial"/>
                <a:cs typeface="Arial"/>
              </a:rPr>
              <a:t>   }</a:t>
            </a:r>
            <a:endParaRPr lang="en-US" b="0" strike="noStrike" spc="-1">
              <a:solidFill>
                <a:srgbClr val="404040"/>
              </a:solidFill>
              <a:latin typeface="Arial"/>
              <a:cs typeface="Arial"/>
            </a:endParaRPr>
          </a:p>
          <a:p>
            <a:pPr marL="343080" indent="-342720">
              <a:lnSpc>
                <a:spcPct val="90000"/>
              </a:lnSpc>
              <a:spcBef>
                <a:spcPts val="1001"/>
              </a:spcBef>
            </a:pPr>
            <a:br>
              <a:rPr>
                <a:latin typeface="Arial"/>
                <a:cs typeface="Arial"/>
              </a:rPr>
            </a:br>
            <a:r>
              <a:rPr lang="en-US" b="0" strike="noStrike" spc="-1">
                <a:solidFill>
                  <a:srgbClr val="E33D6F"/>
                </a:solidFill>
                <a:latin typeface="Arial"/>
                <a:cs typeface="Arial"/>
              </a:rPr>
              <a:t>   public String say() throws RemoteException {</a:t>
            </a:r>
            <a:br>
              <a:rPr>
                <a:latin typeface="Arial"/>
                <a:cs typeface="Arial"/>
              </a:rPr>
            </a:br>
            <a:r>
              <a:rPr lang="en-US" b="0" strike="noStrike" spc="-1">
                <a:solidFill>
                  <a:srgbClr val="E33D6F"/>
                </a:solidFill>
                <a:latin typeface="Arial"/>
                <a:cs typeface="Arial"/>
              </a:rPr>
              <a:t>      return message;</a:t>
            </a:r>
            <a:br>
              <a:rPr>
                <a:latin typeface="Arial"/>
                <a:cs typeface="Arial"/>
              </a:rPr>
            </a:br>
            <a:r>
              <a:rPr lang="en-US" b="0" strike="noStrike" spc="-1">
                <a:solidFill>
                  <a:srgbClr val="E33D6F"/>
                </a:solidFill>
                <a:latin typeface="Arial"/>
                <a:cs typeface="Arial"/>
              </a:rPr>
              <a:t>   }</a:t>
            </a:r>
            <a:br>
              <a:rPr>
                <a:latin typeface="Arial"/>
                <a:cs typeface="Arial"/>
              </a:rPr>
            </a:br>
            <a:r>
              <a:rPr lang="en-US" b="0" strike="noStrike" spc="-1">
                <a:solidFill>
                  <a:srgbClr val="E33D6F"/>
                </a:solidFill>
                <a:latin typeface="Arial"/>
                <a:cs typeface="Arial"/>
              </a:rPr>
              <a:t>}</a:t>
            </a:r>
            <a:endParaRPr lang="en-US" b="0" strike="noStrike" spc="-1">
              <a:solidFill>
                <a:srgbClr val="404040"/>
              </a:solidFill>
              <a:latin typeface="Arial"/>
              <a:cs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10352520" y="295560"/>
            <a:ext cx="837720" cy="767160"/>
          </a:xfrm>
          <a:prstGeom prst="rect">
            <a:avLst/>
          </a:prstGeom>
          <a:noFill/>
          <a:ln>
            <a:noFill/>
          </a:ln>
        </p:spPr>
        <p:txBody>
          <a:bodyPr anchor="b"/>
          <a:lstStyle/>
          <a:p>
            <a:pPr algn="ctr">
              <a:lnSpc>
                <a:spcPct val="100000"/>
              </a:lnSpc>
            </a:pPr>
            <a:fld id="{79364513-0C0D-4CDE-BCF3-F1DE0552D1BD}" type="slidenum">
              <a:rPr lang="en-US" sz="2800" b="0" strike="noStrike" spc="-1">
                <a:solidFill>
                  <a:srgbClr val="FFFFFF"/>
                </a:solidFill>
                <a:latin typeface="Century Gothic"/>
              </a:rPr>
              <a:t>31</a:t>
            </a:fld>
            <a:endParaRPr lang="en-US" sz="2800" b="0" strike="noStrike" spc="-1">
              <a:latin typeface="Times New Roman"/>
            </a:endParaRPr>
          </a:p>
        </p:txBody>
      </p:sp>
      <p:sp>
        <p:nvSpPr>
          <p:cNvPr id="195"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Registering the hello world server</a:t>
            </a:r>
            <a:endParaRPr lang="en-US" sz="3600" b="0" strike="noStrike" spc="-1">
              <a:solidFill>
                <a:srgbClr val="000000"/>
              </a:solidFill>
              <a:latin typeface="Century Gothic"/>
            </a:endParaRPr>
          </a:p>
        </p:txBody>
      </p:sp>
      <p:sp>
        <p:nvSpPr>
          <p:cNvPr id="196" name="TextShape 3"/>
          <p:cNvSpPr txBox="1"/>
          <p:nvPr/>
        </p:nvSpPr>
        <p:spPr>
          <a:xfrm>
            <a:off x="1296647" y="2382009"/>
            <a:ext cx="8760960" cy="3416040"/>
          </a:xfrm>
          <a:prstGeom prst="rect">
            <a:avLst/>
          </a:prstGeom>
          <a:noFill/>
          <a:ln>
            <a:noFill/>
          </a:ln>
        </p:spPr>
        <p:txBody>
          <a:bodyPr>
            <a:noAutofit/>
          </a:bodyPr>
          <a:lstStyle/>
          <a:p>
            <a:pPr marL="343080" indent="-342720">
              <a:lnSpc>
                <a:spcPct val="100000"/>
              </a:lnSpc>
              <a:spcBef>
                <a:spcPts val="1001"/>
              </a:spcBef>
              <a:buClr>
                <a:srgbClr val="B31166"/>
              </a:buClr>
              <a:buSzPct val="80000"/>
              <a:buFont typeface="Wingdings 3" charset="2"/>
              <a:buChar char=""/>
            </a:pPr>
            <a:r>
              <a:rPr lang="en-US" sz="2000" b="0" strike="noStrike" spc="-1">
                <a:solidFill>
                  <a:srgbClr val="E33D6F"/>
                </a:solidFill>
                <a:latin typeface="Trebuchet MS"/>
              </a:rPr>
              <a:t>class HelloServer {</a:t>
            </a:r>
            <a:br>
              <a:rPr sz="2000"/>
            </a:br>
            <a:r>
              <a:rPr lang="en-US" sz="2000" b="0" strike="noStrike" spc="-1">
                <a:solidFill>
                  <a:srgbClr val="E33D6F"/>
                </a:solidFill>
                <a:latin typeface="Trebuchet MS"/>
              </a:rPr>
              <a:t>   public static void main (String[] args) {</a:t>
            </a:r>
            <a:br>
              <a:rPr sz="2000"/>
            </a:br>
            <a:r>
              <a:rPr lang="en-US" sz="2000" b="0" strike="noStrike" spc="-1">
                <a:solidFill>
                  <a:srgbClr val="E33D6F"/>
                </a:solidFill>
                <a:latin typeface="Trebuchet MS"/>
              </a:rPr>
              <a:t>      try {</a:t>
            </a:r>
            <a:br>
              <a:rPr sz="2000"/>
            </a:br>
            <a:r>
              <a:rPr lang="en-US" sz="2000" b="0" strike="noStrike" spc="-1">
                <a:solidFill>
                  <a:srgbClr val="E33D6F"/>
                </a:solidFill>
                <a:latin typeface="Trebuchet MS"/>
              </a:rPr>
              <a:t>         Naming.rebind("rmi://localhost/HelloServer",</a:t>
            </a:r>
            <a:br>
              <a:rPr sz="2000"/>
            </a:br>
            <a:r>
              <a:rPr lang="en-US" sz="2000" b="0" strike="noStrike" spc="-1">
                <a:solidFill>
                  <a:srgbClr val="E33D6F"/>
                </a:solidFill>
                <a:latin typeface="Trebuchet MS"/>
              </a:rPr>
              <a:t>                                new Hello("Hello, world!"));</a:t>
            </a:r>
            <a:br>
              <a:rPr sz="2000"/>
            </a:br>
            <a:r>
              <a:rPr lang="en-US" sz="2000" b="0" strike="noStrike" spc="-1">
                <a:solidFill>
                  <a:srgbClr val="E33D6F"/>
                </a:solidFill>
                <a:latin typeface="Trebuchet MS"/>
              </a:rPr>
              <a:t>         System.out.println("Hello Server is ready.");</a:t>
            </a:r>
            <a:br>
              <a:rPr sz="2000"/>
            </a:br>
            <a:r>
              <a:rPr lang="en-US" sz="2000" b="0" strike="noStrike" spc="-1">
                <a:solidFill>
                  <a:srgbClr val="E33D6F"/>
                </a:solidFill>
                <a:latin typeface="Trebuchet MS"/>
              </a:rPr>
              <a:t>      }</a:t>
            </a:r>
            <a:br>
              <a:rPr sz="2000"/>
            </a:br>
            <a:r>
              <a:rPr lang="en-US" sz="2000" b="0" strike="noStrike" spc="-1">
                <a:solidFill>
                  <a:srgbClr val="E33D6F"/>
                </a:solidFill>
                <a:latin typeface="Trebuchet MS"/>
              </a:rPr>
              <a:t>      catch (Exception e) {</a:t>
            </a:r>
            <a:br>
              <a:rPr sz="2000"/>
            </a:br>
            <a:r>
              <a:rPr lang="en-US" sz="2000" b="0" strike="noStrike" spc="-1">
                <a:solidFill>
                  <a:srgbClr val="E33D6F"/>
                </a:solidFill>
                <a:latin typeface="Trebuchet MS"/>
              </a:rPr>
              <a:t>         System.out.println("Hello Server failed: " + e);</a:t>
            </a:r>
            <a:br>
              <a:rPr sz="2000"/>
            </a:br>
            <a:r>
              <a:rPr lang="en-US" sz="2000" b="0" strike="noStrike" spc="-1">
                <a:solidFill>
                  <a:srgbClr val="E33D6F"/>
                </a:solidFill>
                <a:latin typeface="Trebuchet MS"/>
              </a:rPr>
              <a:t>      }</a:t>
            </a:r>
            <a:br>
              <a:rPr sz="2000"/>
            </a:br>
            <a:r>
              <a:rPr lang="en-US" sz="2000" b="0" strike="noStrike" spc="-1">
                <a:solidFill>
                  <a:srgbClr val="E33D6F"/>
                </a:solidFill>
                <a:latin typeface="Trebuchet MS"/>
              </a:rPr>
              <a:t>   }</a:t>
            </a:r>
            <a:br>
              <a:rPr sz="2000"/>
            </a:br>
            <a:r>
              <a:rPr lang="en-US" sz="2000" b="0" strike="noStrike" spc="-1">
                <a:solidFill>
                  <a:srgbClr val="E33D6F"/>
                </a:solidFill>
                <a:latin typeface="Trebuchet MS"/>
              </a:rPr>
              <a:t>}</a:t>
            </a:r>
            <a:endParaRPr lang="en-US" sz="20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10352520" y="295560"/>
            <a:ext cx="837720" cy="767160"/>
          </a:xfrm>
          <a:prstGeom prst="rect">
            <a:avLst/>
          </a:prstGeom>
          <a:noFill/>
          <a:ln>
            <a:noFill/>
          </a:ln>
        </p:spPr>
        <p:txBody>
          <a:bodyPr anchor="b"/>
          <a:lstStyle/>
          <a:p>
            <a:pPr algn="ctr">
              <a:lnSpc>
                <a:spcPct val="100000"/>
              </a:lnSpc>
            </a:pPr>
            <a:fld id="{FC25F0AF-C69B-4D68-BBFD-7F7D5AA0B229}" type="slidenum">
              <a:rPr lang="en-US" sz="2800" b="0" strike="noStrike" spc="-1">
                <a:solidFill>
                  <a:srgbClr val="FFFFFF"/>
                </a:solidFill>
                <a:latin typeface="Century Gothic"/>
              </a:rPr>
              <a:t>32</a:t>
            </a:fld>
            <a:endParaRPr lang="en-US" sz="2800" b="0" strike="noStrike" spc="-1">
              <a:latin typeface="Times New Roman"/>
            </a:endParaRPr>
          </a:p>
        </p:txBody>
      </p:sp>
      <p:sp>
        <p:nvSpPr>
          <p:cNvPr id="198"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The hello world client program</a:t>
            </a:r>
            <a:endParaRPr lang="en-US" sz="3600" b="0" strike="noStrike" spc="-1">
              <a:solidFill>
                <a:srgbClr val="000000"/>
              </a:solidFill>
              <a:latin typeface="Century Gothic"/>
            </a:endParaRPr>
          </a:p>
        </p:txBody>
      </p:sp>
      <p:sp>
        <p:nvSpPr>
          <p:cNvPr id="199" name="TextShape 3"/>
          <p:cNvSpPr txBox="1"/>
          <p:nvPr/>
        </p:nvSpPr>
        <p:spPr>
          <a:xfrm>
            <a:off x="1252345" y="2408589"/>
            <a:ext cx="8760960" cy="3416040"/>
          </a:xfrm>
          <a:prstGeom prst="rect">
            <a:avLst/>
          </a:prstGeom>
          <a:noFill/>
          <a:ln>
            <a:noFill/>
          </a:ln>
        </p:spPr>
        <p:txBody>
          <a:bodyPr>
            <a:noAutofit/>
          </a:bodyPr>
          <a:lstStyle/>
          <a:p>
            <a:pPr marL="343080" indent="-342720">
              <a:lnSpc>
                <a:spcPct val="100000"/>
              </a:lnSpc>
              <a:spcBef>
                <a:spcPts val="1001"/>
              </a:spcBef>
              <a:buClr>
                <a:srgbClr val="B31166"/>
              </a:buClr>
              <a:buSzPct val="80000"/>
              <a:buFont typeface="Wingdings 3" charset="2"/>
              <a:buChar char=""/>
            </a:pPr>
            <a:r>
              <a:rPr lang="en-US" sz="2000" b="0" strike="noStrike" spc="-1">
                <a:solidFill>
                  <a:srgbClr val="E33D6F"/>
                </a:solidFill>
                <a:latin typeface="Trebuchet MS"/>
              </a:rPr>
              <a:t>class HelloClient {</a:t>
            </a:r>
            <a:br>
              <a:rPr sz="2000"/>
            </a:br>
            <a:r>
              <a:rPr lang="en-US" sz="2000" b="0" strike="noStrike" spc="-1">
                <a:solidFill>
                  <a:srgbClr val="E33D6F"/>
                </a:solidFill>
                <a:latin typeface="Trebuchet MS"/>
              </a:rPr>
              <a:t>   public static void main (String[] args) {</a:t>
            </a:r>
            <a:br>
              <a:rPr sz="2000"/>
            </a:br>
            <a:r>
              <a:rPr lang="en-US" sz="2000" b="0" strike="noStrike" spc="-1">
                <a:solidFill>
                  <a:srgbClr val="E33D6F"/>
                </a:solidFill>
                <a:latin typeface="Trebuchet MS"/>
              </a:rPr>
              <a:t>      HelloInterface hello;</a:t>
            </a:r>
            <a:br>
              <a:rPr sz="2000"/>
            </a:br>
            <a:r>
              <a:rPr lang="en-US" sz="2000" b="0" strike="noStrike" spc="-1">
                <a:solidFill>
                  <a:srgbClr val="E33D6F"/>
                </a:solidFill>
                <a:latin typeface="Trebuchet MS"/>
              </a:rPr>
              <a:t>      String name = "rmi://localhost/HelloServer";</a:t>
            </a:r>
            <a:br>
              <a:rPr sz="2000"/>
            </a:br>
            <a:r>
              <a:rPr lang="en-US" sz="2000" b="0" strike="noStrike" spc="-1">
                <a:solidFill>
                  <a:srgbClr val="E33D6F"/>
                </a:solidFill>
                <a:latin typeface="Trebuchet MS"/>
              </a:rPr>
              <a:t>      try {</a:t>
            </a:r>
            <a:br>
              <a:rPr sz="2000"/>
            </a:br>
            <a:r>
              <a:rPr lang="en-US" sz="2000" b="0" strike="noStrike" spc="-1">
                <a:solidFill>
                  <a:srgbClr val="E33D6F"/>
                </a:solidFill>
                <a:latin typeface="Trebuchet MS"/>
              </a:rPr>
              <a:t>          hello = (HelloInterface)Naming.lookup(name);</a:t>
            </a:r>
            <a:br>
              <a:rPr sz="2000"/>
            </a:br>
            <a:r>
              <a:rPr lang="en-US" sz="2000" b="0" strike="noStrike" spc="-1">
                <a:solidFill>
                  <a:srgbClr val="E33D6F"/>
                </a:solidFill>
                <a:latin typeface="Trebuchet MS"/>
              </a:rPr>
              <a:t>          System.out.println(hello.say());</a:t>
            </a:r>
            <a:br>
              <a:rPr sz="2000"/>
            </a:br>
            <a:r>
              <a:rPr lang="en-US" sz="2000" b="0" strike="noStrike" spc="-1">
                <a:solidFill>
                  <a:srgbClr val="E33D6F"/>
                </a:solidFill>
                <a:latin typeface="Trebuchet MS"/>
              </a:rPr>
              <a:t>       }</a:t>
            </a:r>
            <a:br>
              <a:rPr sz="2000"/>
            </a:br>
            <a:r>
              <a:rPr lang="en-US" sz="2000" b="0" strike="noStrike" spc="-1">
                <a:solidFill>
                  <a:srgbClr val="E33D6F"/>
                </a:solidFill>
                <a:latin typeface="Trebuchet MS"/>
              </a:rPr>
              <a:t>       catch (Exception e) {</a:t>
            </a:r>
            <a:br>
              <a:rPr sz="2000"/>
            </a:br>
            <a:r>
              <a:rPr lang="en-US" sz="2000" b="0" strike="noStrike" spc="-1">
                <a:solidFill>
                  <a:srgbClr val="E33D6F"/>
                </a:solidFill>
                <a:latin typeface="Trebuchet MS"/>
              </a:rPr>
              <a:t>          System.out.println("HelloClient exception: " + e);</a:t>
            </a:r>
            <a:br>
              <a:rPr sz="2000"/>
            </a:br>
            <a:r>
              <a:rPr lang="en-US" sz="2000" b="0" strike="noStrike" spc="-1">
                <a:solidFill>
                  <a:srgbClr val="E33D6F"/>
                </a:solidFill>
                <a:latin typeface="Trebuchet MS"/>
              </a:rPr>
              <a:t>       }</a:t>
            </a:r>
            <a:br>
              <a:rPr sz="2000"/>
            </a:br>
            <a:r>
              <a:rPr lang="en-US" sz="2000" b="0" strike="noStrike" spc="-1">
                <a:solidFill>
                  <a:srgbClr val="E33D6F"/>
                </a:solidFill>
                <a:latin typeface="Trebuchet MS"/>
              </a:rPr>
              <a:t>    }</a:t>
            </a:r>
            <a:br>
              <a:rPr sz="2000"/>
            </a:br>
            <a:r>
              <a:rPr lang="en-US" sz="2000" b="0" strike="noStrike" spc="-1">
                <a:solidFill>
                  <a:srgbClr val="E33D6F"/>
                </a:solidFill>
                <a:latin typeface="Trebuchet MS"/>
              </a:rPr>
              <a:t>}</a:t>
            </a:r>
            <a:endParaRPr lang="en-US" sz="20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10352520" y="295560"/>
            <a:ext cx="837720" cy="767160"/>
          </a:xfrm>
          <a:prstGeom prst="rect">
            <a:avLst/>
          </a:prstGeom>
          <a:noFill/>
          <a:ln>
            <a:noFill/>
          </a:ln>
        </p:spPr>
        <p:txBody>
          <a:bodyPr anchor="b"/>
          <a:lstStyle/>
          <a:p>
            <a:pPr algn="ctr">
              <a:lnSpc>
                <a:spcPct val="100000"/>
              </a:lnSpc>
            </a:pPr>
            <a:fld id="{0287B9F9-036D-44A5-B95C-03F8BCE52B05}" type="slidenum">
              <a:rPr lang="en-US" sz="2800" b="0" strike="noStrike" spc="-1">
                <a:solidFill>
                  <a:srgbClr val="FFFFFF"/>
                </a:solidFill>
                <a:latin typeface="Century Gothic"/>
              </a:rPr>
              <a:t>33</a:t>
            </a:fld>
            <a:endParaRPr lang="en-US" sz="2800" b="0" strike="noStrike" spc="-1">
              <a:latin typeface="Times New Roman"/>
            </a:endParaRPr>
          </a:p>
        </p:txBody>
      </p:sp>
      <p:sp>
        <p:nvSpPr>
          <p:cNvPr id="201" name="TextShape 2"/>
          <p:cNvSpPr txBox="1"/>
          <p:nvPr/>
        </p:nvSpPr>
        <p:spPr>
          <a:xfrm>
            <a:off x="1154880" y="973800"/>
            <a:ext cx="8760960" cy="706680"/>
          </a:xfrm>
          <a:prstGeom prst="rect">
            <a:avLst/>
          </a:prstGeom>
          <a:noFill/>
          <a:ln>
            <a:noFill/>
          </a:ln>
        </p:spPr>
        <p:txBody>
          <a:bodyPr anchor="ctr"/>
          <a:lstStyle/>
          <a:p>
            <a:r>
              <a:rPr lang="en-US" sz="3600" spc="-1" err="1">
                <a:solidFill>
                  <a:schemeClr val="bg1"/>
                </a:solidFill>
                <a:latin typeface="Trebuchet MS"/>
              </a:rPr>
              <a:t>Rmic</a:t>
            </a:r>
            <a:r>
              <a:rPr lang="en-US" sz="3600" spc="-1">
                <a:solidFill>
                  <a:schemeClr val="bg1"/>
                </a:solidFill>
                <a:latin typeface="Trebuchet MS"/>
              </a:rPr>
              <a:t> (No Longer Necessary)</a:t>
            </a:r>
            <a:endParaRPr lang="en-US" sz="3600" b="0" strike="noStrike" spc="-1" err="1">
              <a:solidFill>
                <a:schemeClr val="bg1"/>
              </a:solidFill>
              <a:latin typeface="Century Gothic"/>
            </a:endParaRPr>
          </a:p>
        </p:txBody>
      </p:sp>
      <p:sp>
        <p:nvSpPr>
          <p:cNvPr id="202" name="TextShape 3"/>
          <p:cNvSpPr txBox="1"/>
          <p:nvPr/>
        </p:nvSpPr>
        <p:spPr>
          <a:xfrm>
            <a:off x="1154880" y="2603520"/>
            <a:ext cx="8760960" cy="3416040"/>
          </a:xfrm>
          <a:prstGeom prst="rect">
            <a:avLst/>
          </a:prstGeom>
          <a:noFill/>
          <a:ln>
            <a:noFill/>
          </a:ln>
        </p:spPr>
        <p:txBody>
          <a:bodyPr anchor="t"/>
          <a:lstStyle/>
          <a:p>
            <a:pPr marL="342900" indent="-342265">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class that implements the remote object should be compiled as usual</a:t>
            </a:r>
            <a:endParaRPr lang="en-US" dirty="0"/>
          </a:p>
          <a:p>
            <a:pPr marL="342900" indent="-342265">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Then, it should be compiled with </a:t>
            </a:r>
            <a:r>
              <a:rPr lang="en-US" sz="1800" b="0" strike="noStrike" spc="-1" dirty="0" err="1">
                <a:solidFill>
                  <a:srgbClr val="E33D6F"/>
                </a:solidFill>
                <a:latin typeface="Trebuchet MS"/>
              </a:rPr>
              <a:t>rmic</a:t>
            </a:r>
            <a:r>
              <a:rPr lang="en-US" sz="1800" b="0" strike="noStrike" spc="-1">
                <a:solidFill>
                  <a:srgbClr val="404040"/>
                </a:solidFill>
                <a:latin typeface="Century Gothic"/>
              </a:rPr>
              <a:t>:</a:t>
            </a:r>
            <a:endParaRPr lang="en-US" sz="1800" b="0" strike="noStrike" spc="-1" dirty="0">
              <a:solidFill>
                <a:srgbClr val="404040"/>
              </a:solidFill>
              <a:latin typeface="Century Gothic"/>
            </a:endParaRPr>
          </a:p>
          <a:p>
            <a:pPr marL="742950" lvl="1" indent="-285115">
              <a:lnSpc>
                <a:spcPct val="100000"/>
              </a:lnSpc>
              <a:spcBef>
                <a:spcPts val="1001"/>
              </a:spcBef>
              <a:buClr>
                <a:srgbClr val="B31166"/>
              </a:buClr>
              <a:buSzPct val="80000"/>
              <a:buFont typeface="Wingdings 3" charset="2"/>
              <a:buChar char=""/>
            </a:pPr>
            <a:r>
              <a:rPr lang="en-US" sz="1600" b="0" strike="noStrike" spc="-1" dirty="0" err="1">
                <a:solidFill>
                  <a:srgbClr val="E33D6F"/>
                </a:solidFill>
                <a:latin typeface="Trebuchet MS"/>
              </a:rPr>
              <a:t>rmic</a:t>
            </a:r>
            <a:r>
              <a:rPr lang="en-US" sz="1600" b="0" strike="noStrike" spc="-1">
                <a:solidFill>
                  <a:srgbClr val="E33D6F"/>
                </a:solidFill>
                <a:latin typeface="Trebuchet MS"/>
              </a:rPr>
              <a:t> Hello</a:t>
            </a:r>
            <a:endParaRPr lang="en-US" sz="1600" b="0" strike="noStrike" spc="-1" dirty="0">
              <a:solidFill>
                <a:srgbClr val="404040"/>
              </a:solidFill>
              <a:latin typeface="Century Gothic"/>
            </a:endParaRPr>
          </a:p>
          <a:p>
            <a:pPr marL="342900" indent="-342265">
              <a:spcBef>
                <a:spcPts val="1001"/>
              </a:spcBef>
              <a:buClr>
                <a:srgbClr val="B31166"/>
              </a:buClr>
              <a:buSzPct val="80000"/>
              <a:buFont typeface="Wingdings 3" charset="2"/>
              <a:buChar char=""/>
            </a:pPr>
            <a:r>
              <a:rPr lang="en-US" sz="1800" b="0" strike="noStrike" spc="-1">
                <a:solidFill>
                  <a:srgbClr val="404040"/>
                </a:solidFill>
                <a:latin typeface="Century Gothic"/>
              </a:rPr>
              <a:t>This will generate files </a:t>
            </a:r>
            <a:r>
              <a:rPr lang="en-US" sz="1800" b="0" strike="noStrike" spc="-1" dirty="0" err="1">
                <a:solidFill>
                  <a:srgbClr val="E33D6F"/>
                </a:solidFill>
                <a:latin typeface="Trebuchet MS"/>
              </a:rPr>
              <a:t>Hello_Stub.class</a:t>
            </a:r>
            <a:r>
              <a:rPr lang="en-US" sz="1800" b="0" strike="noStrike" spc="-1" dirty="0">
                <a:solidFill>
                  <a:srgbClr val="E33D6F"/>
                </a:solidFill>
                <a:latin typeface="Trebuchet MS"/>
              </a:rPr>
              <a:t> </a:t>
            </a:r>
            <a:r>
              <a:rPr lang="en-US" spc="-1" dirty="0">
                <a:solidFill>
                  <a:srgbClr val="E33D6F"/>
                </a:solidFill>
                <a:latin typeface="Trebuchet MS"/>
              </a:rPr>
              <a:t>(dynamically created now)</a:t>
            </a:r>
            <a:r>
              <a:rPr lang="en-US" spc="-1" dirty="0">
                <a:solidFill>
                  <a:srgbClr val="404040"/>
                </a:solidFill>
                <a:latin typeface="Century Gothic"/>
              </a:rPr>
              <a:t> </a:t>
            </a:r>
            <a:r>
              <a:rPr lang="en-US" sz="1800" b="0" strike="noStrike" spc="-1">
                <a:solidFill>
                  <a:srgbClr val="404040"/>
                </a:solidFill>
                <a:latin typeface="Century Gothic"/>
              </a:rPr>
              <a:t>and </a:t>
            </a:r>
            <a:r>
              <a:rPr lang="en-US" sz="1800" b="0" strike="noStrike" spc="-1" dirty="0" err="1">
                <a:solidFill>
                  <a:srgbClr val="E33D6F"/>
                </a:solidFill>
                <a:latin typeface="Trebuchet MS"/>
              </a:rPr>
              <a:t>Hello_Skel.class</a:t>
            </a:r>
            <a:endParaRPr lang="en-US" sz="1800" b="0" strike="noStrike" spc="-1" dirty="0" err="1">
              <a:solidFill>
                <a:srgbClr val="404040"/>
              </a:solidFill>
              <a:latin typeface="Century Gothic"/>
            </a:endParaRPr>
          </a:p>
          <a:p>
            <a:pPr marL="342900" indent="-342265">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These classes do the actual communication</a:t>
            </a:r>
            <a:endParaRPr lang="en-US" sz="1800" b="0" strike="noStrike" spc="-1" dirty="0">
              <a:solidFill>
                <a:srgbClr val="404040"/>
              </a:solidFill>
              <a:latin typeface="Century Gothic"/>
            </a:endParaRPr>
          </a:p>
          <a:p>
            <a:pPr marL="742950" lvl="1" indent="-285115">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The </a:t>
            </a:r>
            <a:r>
              <a:rPr lang="en-US" sz="1600" b="0" strike="noStrike" spc="-1">
                <a:solidFill>
                  <a:srgbClr val="404040"/>
                </a:solidFill>
                <a:latin typeface="Arial"/>
              </a:rPr>
              <a:t>“</a:t>
            </a:r>
            <a:r>
              <a:rPr lang="en-US" sz="1600" b="0" strike="noStrike" spc="-1">
                <a:solidFill>
                  <a:srgbClr val="404040"/>
                </a:solidFill>
                <a:latin typeface="Century Gothic"/>
              </a:rPr>
              <a:t>Stub</a:t>
            </a:r>
            <a:r>
              <a:rPr lang="en-US" sz="1600" b="0" strike="noStrike" spc="-1">
                <a:solidFill>
                  <a:srgbClr val="404040"/>
                </a:solidFill>
                <a:latin typeface="Arial"/>
              </a:rPr>
              <a:t>”</a:t>
            </a:r>
            <a:r>
              <a:rPr lang="en-US" sz="1600" b="0" strike="noStrike" spc="-1">
                <a:solidFill>
                  <a:srgbClr val="404040"/>
                </a:solidFill>
                <a:latin typeface="Century Gothic"/>
              </a:rPr>
              <a:t> class must be </a:t>
            </a:r>
            <a:r>
              <a:rPr lang="en-US" sz="1600" b="0" i="1" strike="noStrike" spc="-1">
                <a:solidFill>
                  <a:srgbClr val="404040"/>
                </a:solidFill>
                <a:latin typeface="Century Gothic"/>
              </a:rPr>
              <a:t>copied</a:t>
            </a:r>
            <a:r>
              <a:rPr lang="en-US" sz="1600" b="0" strike="noStrike" spc="-1">
                <a:solidFill>
                  <a:srgbClr val="404040"/>
                </a:solidFill>
                <a:latin typeface="Century Gothic"/>
              </a:rPr>
              <a:t> to the client area</a:t>
            </a:r>
            <a:endParaRPr lang="en-US" sz="1600" b="0" strike="noStrike" spc="-1" dirty="0">
              <a:solidFill>
                <a:srgbClr val="404040"/>
              </a:solidFill>
              <a:latin typeface="Century Gothic"/>
            </a:endParaRPr>
          </a:p>
          <a:p>
            <a:pPr marL="742950" lvl="1" indent="-285115">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The </a:t>
            </a:r>
            <a:r>
              <a:rPr lang="en-US" sz="1600" b="0" strike="noStrike" spc="-1">
                <a:solidFill>
                  <a:srgbClr val="404040"/>
                </a:solidFill>
                <a:latin typeface="Arial"/>
              </a:rPr>
              <a:t>“</a:t>
            </a:r>
            <a:r>
              <a:rPr lang="en-US" sz="1600" b="0" strike="noStrike" spc="-1">
                <a:solidFill>
                  <a:srgbClr val="404040"/>
                </a:solidFill>
                <a:latin typeface="Century Gothic"/>
              </a:rPr>
              <a:t>Skel</a:t>
            </a:r>
            <a:r>
              <a:rPr lang="en-US" sz="1600" b="0" strike="noStrike" spc="-1">
                <a:solidFill>
                  <a:srgbClr val="404040"/>
                </a:solidFill>
                <a:latin typeface="Arial"/>
              </a:rPr>
              <a:t>”</a:t>
            </a:r>
            <a:r>
              <a:rPr lang="en-US" sz="1600" b="0" strike="noStrike" spc="-1">
                <a:solidFill>
                  <a:srgbClr val="404040"/>
                </a:solidFill>
                <a:latin typeface="Century Gothic"/>
              </a:rPr>
              <a:t> was needed in SDK 1.1 but is no longer necessary</a:t>
            </a:r>
            <a:endParaRPr lang="en-US" sz="1600" b="0" strike="noStrike" spc="-1" dirty="0">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10352520" y="295560"/>
            <a:ext cx="837720" cy="767160"/>
          </a:xfrm>
          <a:prstGeom prst="rect">
            <a:avLst/>
          </a:prstGeom>
          <a:noFill/>
          <a:ln>
            <a:noFill/>
          </a:ln>
        </p:spPr>
        <p:txBody>
          <a:bodyPr anchor="b"/>
          <a:lstStyle/>
          <a:p>
            <a:pPr algn="ctr">
              <a:lnSpc>
                <a:spcPct val="100000"/>
              </a:lnSpc>
            </a:pPr>
            <a:fld id="{FC2274A5-39C3-41E0-83B5-B3FC3D160035}" type="slidenum">
              <a:rPr lang="en-US" sz="2800" b="0" strike="noStrike" spc="-1">
                <a:solidFill>
                  <a:srgbClr val="FFFFFF"/>
                </a:solidFill>
                <a:latin typeface="Century Gothic"/>
              </a:rPr>
              <a:t>34</a:t>
            </a:fld>
            <a:endParaRPr lang="en-US" sz="2800" b="0" strike="noStrike" spc="-1">
              <a:latin typeface="Times New Roman"/>
            </a:endParaRPr>
          </a:p>
        </p:txBody>
      </p:sp>
      <p:sp>
        <p:nvSpPr>
          <p:cNvPr id="204" name="TextShape 2"/>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Trying RMI</a:t>
            </a:r>
            <a:endParaRPr lang="en-US" sz="3600" b="0" strike="noStrike" spc="-1">
              <a:solidFill>
                <a:srgbClr val="000000"/>
              </a:solidFill>
              <a:latin typeface="Century Gothic"/>
            </a:endParaRPr>
          </a:p>
        </p:txBody>
      </p:sp>
      <p:sp>
        <p:nvSpPr>
          <p:cNvPr id="205" name="TextShape 3"/>
          <p:cNvSpPr txBox="1"/>
          <p:nvPr/>
        </p:nvSpPr>
        <p:spPr>
          <a:xfrm>
            <a:off x="1154880" y="2603520"/>
            <a:ext cx="8760960" cy="3416040"/>
          </a:xfrm>
          <a:prstGeom prst="rect">
            <a:avLst/>
          </a:prstGeom>
          <a:noFill/>
          <a:ln>
            <a:noFill/>
          </a:ln>
        </p:spPr>
        <p:txBody>
          <a:bodyPr>
            <a:normAutofit/>
          </a:bodyPr>
          <a:lstStyle/>
          <a:p>
            <a:pPr marL="533520" indent="-53316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In three different terminal windows:</a:t>
            </a:r>
          </a:p>
          <a:p>
            <a:pPr marL="914400" lvl="1" indent="-456840">
              <a:lnSpc>
                <a:spcPct val="100000"/>
              </a:lnSpc>
              <a:spcBef>
                <a:spcPts val="1001"/>
              </a:spcBef>
              <a:buClr>
                <a:srgbClr val="000000"/>
              </a:buClr>
              <a:buFont typeface="Times"/>
              <a:buAutoNum type="arabicPeriod"/>
            </a:pPr>
            <a:r>
              <a:rPr lang="en-US" sz="1600" b="0" strike="noStrike" spc="-1">
                <a:solidFill>
                  <a:srgbClr val="404040"/>
                </a:solidFill>
                <a:latin typeface="Century Gothic"/>
              </a:rPr>
              <a:t>Run the registry program:</a:t>
            </a:r>
          </a:p>
          <a:p>
            <a:pPr marL="1295280" lvl="2" indent="-380520">
              <a:lnSpc>
                <a:spcPct val="100000"/>
              </a:lnSpc>
              <a:spcBef>
                <a:spcPts val="1001"/>
              </a:spcBef>
              <a:buClr>
                <a:srgbClr val="000000"/>
              </a:buClr>
              <a:buFont typeface="Times"/>
              <a:buChar char="•"/>
            </a:pPr>
            <a:r>
              <a:rPr lang="en-US" sz="2400" b="0" strike="noStrike" spc="-1">
                <a:solidFill>
                  <a:srgbClr val="E33D6F"/>
                </a:solidFill>
                <a:latin typeface="Trebuchet MS"/>
              </a:rPr>
              <a:t>rmiregistry</a:t>
            </a:r>
            <a:endParaRPr lang="en-US" sz="2400" b="0" strike="noStrike" spc="-1">
              <a:solidFill>
                <a:srgbClr val="404040"/>
              </a:solidFill>
              <a:latin typeface="Century Gothic"/>
            </a:endParaRPr>
          </a:p>
          <a:p>
            <a:pPr marL="914400" lvl="1" indent="-456840">
              <a:lnSpc>
                <a:spcPct val="100000"/>
              </a:lnSpc>
              <a:spcBef>
                <a:spcPts val="1001"/>
              </a:spcBef>
              <a:buClr>
                <a:srgbClr val="000000"/>
              </a:buClr>
              <a:buFont typeface="Times"/>
              <a:buAutoNum type="arabicPeriod"/>
            </a:pPr>
            <a:r>
              <a:rPr lang="en-US" sz="1600" b="0" strike="noStrike" spc="-1">
                <a:solidFill>
                  <a:srgbClr val="404040"/>
                </a:solidFill>
                <a:latin typeface="Century Gothic"/>
              </a:rPr>
              <a:t>Run the server program:</a:t>
            </a:r>
          </a:p>
          <a:p>
            <a:pPr marL="1295280" lvl="2" indent="-380520">
              <a:lnSpc>
                <a:spcPct val="100000"/>
              </a:lnSpc>
              <a:spcBef>
                <a:spcPts val="1001"/>
              </a:spcBef>
              <a:buClr>
                <a:srgbClr val="000000"/>
              </a:buClr>
              <a:buFont typeface="Times"/>
              <a:buChar char="•"/>
            </a:pPr>
            <a:r>
              <a:rPr lang="en-US" sz="2400" b="0" strike="noStrike" spc="-1">
                <a:solidFill>
                  <a:srgbClr val="E33D6F"/>
                </a:solidFill>
                <a:latin typeface="Trebuchet MS"/>
              </a:rPr>
              <a:t>java HelloServer</a:t>
            </a:r>
            <a:endParaRPr lang="en-US" sz="2400" b="0" strike="noStrike" spc="-1">
              <a:solidFill>
                <a:srgbClr val="404040"/>
              </a:solidFill>
              <a:latin typeface="Century Gothic"/>
            </a:endParaRPr>
          </a:p>
          <a:p>
            <a:pPr marL="914400" lvl="1" indent="-456840">
              <a:lnSpc>
                <a:spcPct val="100000"/>
              </a:lnSpc>
              <a:spcBef>
                <a:spcPts val="1001"/>
              </a:spcBef>
              <a:buClr>
                <a:srgbClr val="000000"/>
              </a:buClr>
              <a:buFont typeface="Times"/>
              <a:buAutoNum type="arabicPeriod"/>
            </a:pPr>
            <a:r>
              <a:rPr lang="en-US" sz="1600" b="0" strike="noStrike" spc="-1">
                <a:solidFill>
                  <a:srgbClr val="404040"/>
                </a:solidFill>
                <a:latin typeface="Century Gothic"/>
              </a:rPr>
              <a:t>Run the client program:</a:t>
            </a:r>
          </a:p>
          <a:p>
            <a:pPr marL="1295280" lvl="2" indent="-380520">
              <a:lnSpc>
                <a:spcPct val="100000"/>
              </a:lnSpc>
              <a:spcBef>
                <a:spcPts val="1001"/>
              </a:spcBef>
              <a:buClr>
                <a:srgbClr val="000000"/>
              </a:buClr>
              <a:buFont typeface="Times"/>
              <a:buChar char="•"/>
            </a:pPr>
            <a:r>
              <a:rPr lang="en-US" sz="2400" b="0" strike="noStrike" spc="-1">
                <a:solidFill>
                  <a:srgbClr val="E33D6F"/>
                </a:solidFill>
                <a:latin typeface="Trebuchet MS"/>
              </a:rPr>
              <a:t>java HelloClient</a:t>
            </a:r>
            <a:br/>
            <a:r>
              <a:rPr lang="en-US" sz="2400" b="0" strike="noStrike" spc="-1">
                <a:solidFill>
                  <a:srgbClr val="E33D6F"/>
                </a:solidFill>
                <a:latin typeface="Trebuchet MS"/>
              </a:rPr>
              <a:t> </a:t>
            </a:r>
            <a:endParaRPr lang="en-US" sz="2400" b="0" strike="noStrike" spc="-1">
              <a:solidFill>
                <a:srgbClr val="404040"/>
              </a:solidFill>
              <a:latin typeface="Century Gothic"/>
            </a:endParaRPr>
          </a:p>
          <a:p>
            <a:pPr marL="533520" indent="-533160">
              <a:lnSpc>
                <a:spcPct val="100000"/>
              </a:lnSpc>
              <a:spcBef>
                <a:spcPts val="1001"/>
              </a:spcBef>
              <a:buClr>
                <a:srgbClr val="B31166"/>
              </a:buClr>
              <a:buFont typeface="Wingdings" charset="2"/>
              <a:buChar char=""/>
            </a:pPr>
            <a:r>
              <a:rPr lang="en-US" sz="1800" b="0" strike="noStrike" spc="-1">
                <a:solidFill>
                  <a:srgbClr val="404040"/>
                </a:solidFill>
                <a:latin typeface="Century Gothic"/>
              </a:rPr>
              <a:t>If all goes well, you should get the </a:t>
            </a:r>
            <a:r>
              <a:rPr lang="en-US" sz="1800" b="0" strike="noStrike" spc="-1">
                <a:solidFill>
                  <a:srgbClr val="404040"/>
                </a:solidFill>
                <a:latin typeface="Arial"/>
              </a:rPr>
              <a:t>“</a:t>
            </a:r>
            <a:r>
              <a:rPr lang="en-US" sz="1800" b="0" strike="noStrike" spc="-1">
                <a:solidFill>
                  <a:srgbClr val="404040"/>
                </a:solidFill>
                <a:latin typeface="Century Gothic"/>
              </a:rPr>
              <a:t>Hello, World!</a:t>
            </a:r>
            <a:r>
              <a:rPr lang="en-US" sz="1800" b="0" strike="noStrike" spc="-1">
                <a:solidFill>
                  <a:srgbClr val="404040"/>
                </a:solidFill>
                <a:latin typeface="Arial"/>
              </a:rPr>
              <a:t>”</a:t>
            </a:r>
            <a:r>
              <a:rPr lang="en-US" sz="1800" b="0" strike="noStrike" spc="-1">
                <a:solidFill>
                  <a:srgbClr val="404040"/>
                </a:solidFill>
                <a:latin typeface="Century Gothic"/>
              </a:rPr>
              <a:t> message</a:t>
            </a:r>
          </a:p>
          <a:p>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10352520" y="295560"/>
            <a:ext cx="837720" cy="767160"/>
          </a:xfrm>
          <a:prstGeom prst="rect">
            <a:avLst/>
          </a:prstGeom>
          <a:noFill/>
          <a:ln>
            <a:noFill/>
          </a:ln>
        </p:spPr>
        <p:txBody>
          <a:bodyPr anchor="b"/>
          <a:lstStyle/>
          <a:p>
            <a:pPr algn="ctr">
              <a:lnSpc>
                <a:spcPct val="100000"/>
              </a:lnSpc>
            </a:pPr>
            <a:fld id="{A7EEFDEF-7C18-45E6-82B4-10431C6CC0B2}" type="slidenum">
              <a:rPr lang="en-US" sz="2800" b="0" strike="noStrike" spc="-1">
                <a:solidFill>
                  <a:srgbClr val="FFFFFF"/>
                </a:solidFill>
                <a:latin typeface="Century Gothic"/>
              </a:rPr>
              <a:t>35</a:t>
            </a:fld>
            <a:endParaRPr lang="en-US" sz="2800" b="0" strike="noStrike" spc="-1">
              <a:latin typeface="Times New Roman"/>
            </a:endParaRPr>
          </a:p>
        </p:txBody>
      </p:sp>
      <p:sp>
        <p:nvSpPr>
          <p:cNvPr id="207" name="TextShape 2"/>
          <p:cNvSpPr txBox="1"/>
          <p:nvPr/>
        </p:nvSpPr>
        <p:spPr>
          <a:xfrm>
            <a:off x="1154880" y="973800"/>
            <a:ext cx="8760960" cy="706680"/>
          </a:xfrm>
          <a:prstGeom prst="rect">
            <a:avLst/>
          </a:prstGeom>
          <a:noFill/>
          <a:ln>
            <a:noFill/>
          </a:ln>
        </p:spPr>
        <p:txBody>
          <a:bodyPr anchor="ctr"/>
          <a:lstStyle/>
          <a:p>
            <a:r>
              <a:rPr lang="en-US" sz="3600" b="0" strike="noStrike" spc="-1" dirty="0">
                <a:solidFill>
                  <a:srgbClr val="EBEBEB"/>
                </a:solidFill>
                <a:latin typeface="Century Gothic"/>
              </a:rPr>
              <a:t>Summary</a:t>
            </a:r>
            <a:r>
              <a:rPr lang="en-US" sz="3600" spc="-1" dirty="0">
                <a:solidFill>
                  <a:srgbClr val="EBEBEB"/>
                </a:solidFill>
                <a:latin typeface="Century Gothic"/>
              </a:rPr>
              <a:t> - RMI</a:t>
            </a:r>
            <a:endParaRPr lang="en-US" sz="3600" b="0" strike="noStrike" spc="-1" dirty="0">
              <a:solidFill>
                <a:srgbClr val="000000"/>
              </a:solidFill>
              <a:latin typeface="Century Gothic"/>
            </a:endParaRPr>
          </a:p>
        </p:txBody>
      </p:sp>
      <p:sp>
        <p:nvSpPr>
          <p:cNvPr id="208" name="TextShape 3"/>
          <p:cNvSpPr txBox="1"/>
          <p:nvPr/>
        </p:nvSpPr>
        <p:spPr>
          <a:xfrm>
            <a:off x="1154880" y="2603520"/>
            <a:ext cx="8760960" cy="3416040"/>
          </a:xfrm>
          <a:prstGeom prst="rect">
            <a:avLst/>
          </a:prstGeom>
          <a:noFill/>
          <a:ln>
            <a:noFill/>
          </a:ln>
        </p:spPr>
        <p:txBody>
          <a:bodyPr>
            <a:normAutofit/>
          </a:bodyPr>
          <a:lstStyle/>
          <a:p>
            <a:pPr marL="533520" indent="-533160">
              <a:lnSpc>
                <a:spcPct val="100000"/>
              </a:lnSpc>
              <a:spcBef>
                <a:spcPts val="1001"/>
              </a:spcBef>
              <a:buClr>
                <a:srgbClr val="B31166"/>
              </a:buClr>
              <a:buSzPct val="80000"/>
              <a:buFont typeface="Wingdings" charset="2"/>
              <a:buAutoNum type="arabicPeriod"/>
            </a:pPr>
            <a:r>
              <a:rPr lang="en-US" sz="1800" b="0" strike="noStrike" spc="-1">
                <a:solidFill>
                  <a:srgbClr val="404040"/>
                </a:solidFill>
                <a:latin typeface="Century Gothic"/>
              </a:rPr>
              <a:t>Start the registry server, </a:t>
            </a:r>
            <a:r>
              <a:rPr lang="en-US" sz="1800" b="0" strike="noStrike" spc="-1">
                <a:solidFill>
                  <a:srgbClr val="E33D6F"/>
                </a:solidFill>
                <a:latin typeface="Trebuchet MS"/>
              </a:rPr>
              <a:t>rmiregistry</a:t>
            </a:r>
            <a:endParaRPr lang="en-US" sz="1800" b="0" strike="noStrike" spc="-1">
              <a:solidFill>
                <a:srgbClr val="404040"/>
              </a:solidFill>
              <a:latin typeface="Century Gothic"/>
            </a:endParaRPr>
          </a:p>
          <a:p>
            <a:pPr marL="533520" indent="-533160">
              <a:lnSpc>
                <a:spcPct val="100000"/>
              </a:lnSpc>
              <a:spcBef>
                <a:spcPts val="1001"/>
              </a:spcBef>
              <a:buClr>
                <a:srgbClr val="B31166"/>
              </a:buClr>
              <a:buSzPct val="80000"/>
              <a:buFont typeface="Wingdings" charset="2"/>
              <a:buAutoNum type="arabicPeriod"/>
            </a:pPr>
            <a:r>
              <a:rPr lang="en-US" sz="1800" b="0" strike="noStrike" spc="-1">
                <a:solidFill>
                  <a:srgbClr val="404040"/>
                </a:solidFill>
                <a:latin typeface="Century Gothic"/>
              </a:rPr>
              <a:t>Start the object server</a:t>
            </a:r>
          </a:p>
          <a:p>
            <a:pPr marL="914400" lvl="1" indent="-456840">
              <a:lnSpc>
                <a:spcPct val="100000"/>
              </a:lnSpc>
              <a:spcBef>
                <a:spcPts val="1001"/>
              </a:spcBef>
              <a:buClr>
                <a:srgbClr val="B31166"/>
              </a:buClr>
              <a:buSzPct val="80000"/>
              <a:buFont typeface="Wingdings" charset="2"/>
              <a:buAutoNum type="arabicPeriod"/>
            </a:pPr>
            <a:r>
              <a:rPr lang="en-US" sz="1600" b="0" strike="noStrike" spc="-1">
                <a:solidFill>
                  <a:srgbClr val="404040"/>
                </a:solidFill>
                <a:latin typeface="Century Gothic"/>
              </a:rPr>
              <a:t>The object server registers an object, with a name, with the registry server</a:t>
            </a:r>
          </a:p>
          <a:p>
            <a:pPr marL="533520" indent="-533160">
              <a:lnSpc>
                <a:spcPct val="100000"/>
              </a:lnSpc>
              <a:spcBef>
                <a:spcPts val="1001"/>
              </a:spcBef>
              <a:buClr>
                <a:srgbClr val="B31166"/>
              </a:buClr>
              <a:buSzPct val="80000"/>
              <a:buFont typeface="Wingdings" charset="2"/>
              <a:buAutoNum type="arabicPeriod"/>
            </a:pPr>
            <a:r>
              <a:rPr lang="en-US" sz="1800" b="0" strike="noStrike" spc="-1">
                <a:solidFill>
                  <a:srgbClr val="404040"/>
                </a:solidFill>
                <a:latin typeface="Century Gothic"/>
              </a:rPr>
              <a:t>Start the client</a:t>
            </a:r>
          </a:p>
          <a:p>
            <a:pPr marL="914400" lvl="1" indent="-456840">
              <a:lnSpc>
                <a:spcPct val="100000"/>
              </a:lnSpc>
              <a:spcBef>
                <a:spcPts val="1001"/>
              </a:spcBef>
              <a:buClr>
                <a:srgbClr val="B31166"/>
              </a:buClr>
              <a:buSzPct val="80000"/>
              <a:buFont typeface="Wingdings" charset="2"/>
              <a:buAutoNum type="arabicPeriod"/>
            </a:pPr>
            <a:r>
              <a:rPr lang="en-US" sz="1600" b="0" strike="noStrike" spc="-1">
                <a:solidFill>
                  <a:srgbClr val="404040"/>
                </a:solidFill>
                <a:latin typeface="Century Gothic"/>
              </a:rPr>
              <a:t>The client looks up the object in the registry server</a:t>
            </a:r>
          </a:p>
          <a:p>
            <a:pPr marL="533520" indent="-533160">
              <a:lnSpc>
                <a:spcPct val="100000"/>
              </a:lnSpc>
              <a:spcBef>
                <a:spcPts val="1001"/>
              </a:spcBef>
              <a:buClr>
                <a:srgbClr val="B31166"/>
              </a:buClr>
              <a:buSzPct val="80000"/>
              <a:buFont typeface="Wingdings" charset="2"/>
              <a:buAutoNum type="arabicPeriod"/>
            </a:pPr>
            <a:r>
              <a:rPr lang="en-US" sz="1800" b="0" strike="noStrike" spc="-1">
                <a:solidFill>
                  <a:srgbClr val="404040"/>
                </a:solidFill>
                <a:latin typeface="Century Gothic"/>
              </a:rPr>
              <a:t>The client makes a request</a:t>
            </a:r>
          </a:p>
          <a:p>
            <a:pPr marL="914400" lvl="1" indent="-456840">
              <a:lnSpc>
                <a:spcPct val="100000"/>
              </a:lnSpc>
              <a:spcBef>
                <a:spcPts val="1001"/>
              </a:spcBef>
              <a:buClr>
                <a:srgbClr val="B31166"/>
              </a:buClr>
              <a:buSzPct val="80000"/>
              <a:buFont typeface="Wingdings" charset="2"/>
              <a:buAutoNum type="arabicPeriod"/>
            </a:pPr>
            <a:r>
              <a:rPr lang="en-US" sz="1600" b="0" strike="noStrike" spc="-1">
                <a:solidFill>
                  <a:srgbClr val="404040"/>
                </a:solidFill>
                <a:latin typeface="Century Gothic"/>
              </a:rPr>
              <a:t>The request actually goes to the Stub class</a:t>
            </a:r>
          </a:p>
          <a:p>
            <a:pPr marL="914400" lvl="1" indent="-456840">
              <a:lnSpc>
                <a:spcPct val="100000"/>
              </a:lnSpc>
              <a:spcBef>
                <a:spcPts val="1001"/>
              </a:spcBef>
              <a:buClr>
                <a:srgbClr val="B31166"/>
              </a:buClr>
              <a:buSzPct val="80000"/>
              <a:buFont typeface="Wingdings" charset="2"/>
              <a:buAutoNum type="arabicPeriod"/>
            </a:pPr>
            <a:r>
              <a:rPr lang="en-US" sz="1600" b="0" strike="noStrike" spc="-1">
                <a:solidFill>
                  <a:srgbClr val="404040"/>
                </a:solidFill>
                <a:latin typeface="Century Gothic"/>
              </a:rPr>
              <a:t>The Stub classes on client and server talk to each other</a:t>
            </a:r>
          </a:p>
          <a:p>
            <a:pPr marL="914400" lvl="1" indent="-456840">
              <a:lnSpc>
                <a:spcPct val="100000"/>
              </a:lnSpc>
              <a:spcBef>
                <a:spcPts val="1001"/>
              </a:spcBef>
              <a:buClr>
                <a:srgbClr val="B31166"/>
              </a:buClr>
              <a:buSzPct val="80000"/>
              <a:buFont typeface="Wingdings" charset="2"/>
              <a:buAutoNum type="arabicPeriod"/>
            </a:pPr>
            <a:r>
              <a:rPr lang="en-US" sz="1600" b="0" strike="noStrike" spc="-1">
                <a:solidFill>
                  <a:srgbClr val="404040"/>
                </a:solidFill>
                <a:latin typeface="Century Gothic"/>
              </a:rPr>
              <a:t>The client</a:t>
            </a:r>
            <a:r>
              <a:rPr lang="en-US" sz="1600" b="0" strike="noStrike" spc="-1">
                <a:solidFill>
                  <a:srgbClr val="404040"/>
                </a:solidFill>
                <a:latin typeface="Arial"/>
              </a:rPr>
              <a:t>’</a:t>
            </a:r>
            <a:r>
              <a:rPr lang="en-US" sz="1600" b="0" strike="noStrike" spc="-1">
                <a:solidFill>
                  <a:srgbClr val="404040"/>
                </a:solidFill>
                <a:latin typeface="Century Gothic"/>
              </a:rPr>
              <a:t>s Stub class returns the result</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dirty="0">
                <a:solidFill>
                  <a:srgbClr val="EBEBEB"/>
                </a:solidFill>
                <a:latin typeface="Century Gothic"/>
              </a:rPr>
              <a:t>RMI </a:t>
            </a:r>
            <a:r>
              <a:rPr lang="en-US" sz="3600" spc="-1" dirty="0">
                <a:solidFill>
                  <a:srgbClr val="EBEBEB"/>
                </a:solidFill>
                <a:latin typeface="Century Gothic"/>
              </a:rPr>
              <a:t>Callback</a:t>
            </a:r>
            <a:endParaRPr lang="en-US" sz="3600" b="0" strike="noStrike" spc="-1" dirty="0">
              <a:solidFill>
                <a:srgbClr val="000000"/>
              </a:solidFill>
              <a:latin typeface="Century Gothic"/>
            </a:endParaRPr>
          </a:p>
        </p:txBody>
      </p:sp>
      <p:sp>
        <p:nvSpPr>
          <p:cNvPr id="117" name="TextShape 2"/>
          <p:cNvSpPr txBox="1"/>
          <p:nvPr/>
        </p:nvSpPr>
        <p:spPr>
          <a:xfrm>
            <a:off x="1154880" y="2603520"/>
            <a:ext cx="8825400" cy="3416040"/>
          </a:xfrm>
          <a:prstGeom prst="rect">
            <a:avLst/>
          </a:prstGeom>
          <a:noFill/>
          <a:ln>
            <a:noFill/>
          </a:ln>
        </p:spPr>
        <p:txBody>
          <a:bodyPr anchor="t">
            <a:normAutofit lnSpcReduction="10000"/>
          </a:bodyPr>
          <a:lstStyle/>
          <a:p>
            <a:pPr marL="742950" lvl="1" indent="-285115">
              <a:lnSpc>
                <a:spcPct val="100000"/>
              </a:lnSpc>
              <a:spcBef>
                <a:spcPts val="1001"/>
              </a:spcBef>
              <a:buClr>
                <a:srgbClr val="B31166"/>
              </a:buClr>
              <a:buSzPct val="80000"/>
              <a:buFont typeface="Wingdings 3" charset="2"/>
              <a:buChar char=""/>
            </a:pPr>
            <a:r>
              <a:rPr lang="en-US" sz="2400" b="0" strike="noStrike" spc="-1" dirty="0">
                <a:solidFill>
                  <a:srgbClr val="404040"/>
                </a:solidFill>
                <a:latin typeface="Century Gothic"/>
              </a:rPr>
              <a:t>The client acts as a client needing the services of an RMI server. It also provides and registers a remote object for a service that it provides to the server (thus acting as a server itself).</a:t>
            </a:r>
            <a:endParaRPr lang="en-US" dirty="0"/>
          </a:p>
          <a:p>
            <a:pPr marL="742950" lvl="1" indent="-285115">
              <a:spcBef>
                <a:spcPts val="1001"/>
              </a:spcBef>
              <a:buClr>
                <a:srgbClr val="B31166"/>
              </a:buClr>
              <a:buSzPct val="80000"/>
              <a:buFont typeface="Wingdings 3" charset="2"/>
              <a:buChar char=""/>
            </a:pPr>
            <a:r>
              <a:rPr lang="en-US" sz="2400" b="0" strike="noStrike" spc="-1" dirty="0">
                <a:solidFill>
                  <a:srgbClr val="404040"/>
                </a:solidFill>
                <a:latin typeface="Century Gothic"/>
              </a:rPr>
              <a:t>The server has a remote service registered that the client can invoke. In addition, as part of its response to the client, when its service is invoked, the server can ask the</a:t>
            </a:r>
            <a:r>
              <a:rPr lang="en-US" sz="2400" spc="-1" dirty="0">
                <a:solidFill>
                  <a:srgbClr val="404040"/>
                </a:solidFill>
                <a:latin typeface="Century Gothic"/>
              </a:rPr>
              <a:t> </a:t>
            </a:r>
            <a:r>
              <a:rPr lang="en-US" sz="2400" b="0" strike="noStrike" spc="-1" dirty="0">
                <a:solidFill>
                  <a:srgbClr val="404040"/>
                </a:solidFill>
                <a:latin typeface="Century Gothic"/>
              </a:rPr>
              <a:t> client to invoke the client’s remote service and send a response back to the server</a:t>
            </a:r>
            <a:r>
              <a:rPr lang="en-US" sz="1600" b="0" strike="noStrike" spc="-1" dirty="0">
                <a:solidFill>
                  <a:srgbClr val="404040"/>
                </a:solidFill>
                <a:latin typeface="Century Gothic"/>
              </a:rPr>
              <a:t>.</a:t>
            </a:r>
          </a:p>
        </p:txBody>
      </p:sp>
      <p:sp>
        <p:nvSpPr>
          <p:cNvPr id="118" name="TextShape 3"/>
          <p:cNvSpPr txBox="1"/>
          <p:nvPr/>
        </p:nvSpPr>
        <p:spPr>
          <a:xfrm>
            <a:off x="10352520" y="295560"/>
            <a:ext cx="837720" cy="767160"/>
          </a:xfrm>
          <a:prstGeom prst="rect">
            <a:avLst/>
          </a:prstGeom>
          <a:noFill/>
          <a:ln>
            <a:noFill/>
          </a:ln>
        </p:spPr>
        <p:txBody>
          <a:bodyPr anchor="b"/>
          <a:lstStyle/>
          <a:p>
            <a:pPr algn="ctr">
              <a:lnSpc>
                <a:spcPct val="100000"/>
              </a:lnSpc>
            </a:pPr>
            <a:fld id="{58DD8F70-5512-45C8-B254-FFBFCCBD81B7}" type="slidenum">
              <a:rPr lang="en-US" sz="2800" b="0" strike="noStrike" spc="-1">
                <a:solidFill>
                  <a:srgbClr val="FFFFFF"/>
                </a:solidFill>
                <a:latin typeface="Century Gothic"/>
              </a:rPr>
              <a:t>36</a:t>
            </a:fld>
            <a:endParaRPr lang="en-US" sz="2800" b="0" strike="noStrike" spc="-1">
              <a:latin typeface="Times New Roman"/>
            </a:endParaRPr>
          </a:p>
        </p:txBody>
      </p:sp>
    </p:spTree>
    <p:extLst>
      <p:ext uri="{BB962C8B-B14F-4D97-AF65-F5344CB8AC3E}">
        <p14:creationId xmlns:p14="http://schemas.microsoft.com/office/powerpoint/2010/main" val="1003957098"/>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RMI Callback</a:t>
            </a:r>
            <a:endParaRPr lang="en-US" sz="3600" b="0" strike="noStrike" spc="-1">
              <a:solidFill>
                <a:srgbClr val="000000"/>
              </a:solidFill>
              <a:latin typeface="Century Gothic"/>
            </a:endParaRPr>
          </a:p>
        </p:txBody>
      </p:sp>
      <p:pic>
        <p:nvPicPr>
          <p:cNvPr id="2" name="Picture 2" descr="A close up of a map&#10;&#10;Description generated with high confidence">
            <a:extLst>
              <a:ext uri="{FF2B5EF4-FFF2-40B4-BE49-F238E27FC236}">
                <a16:creationId xmlns:a16="http://schemas.microsoft.com/office/drawing/2014/main" id="{D1660B61-7DB6-4B32-8971-3A7FEB960735}"/>
              </a:ext>
            </a:extLst>
          </p:cNvPr>
          <p:cNvPicPr>
            <a:picLocks noChangeAspect="1"/>
          </p:cNvPicPr>
          <p:nvPr/>
        </p:nvPicPr>
        <p:blipFill>
          <a:blip r:embed="rId3"/>
          <a:stretch>
            <a:fillRect/>
          </a:stretch>
        </p:blipFill>
        <p:spPr>
          <a:xfrm>
            <a:off x="3180906" y="2456009"/>
            <a:ext cx="5298557" cy="3647188"/>
          </a:xfrm>
          <a:prstGeom prst="rect">
            <a:avLst/>
          </a:prstGeom>
        </p:spPr>
      </p:pic>
    </p:spTree>
    <p:extLst>
      <p:ext uri="{BB962C8B-B14F-4D97-AF65-F5344CB8AC3E}">
        <p14:creationId xmlns:p14="http://schemas.microsoft.com/office/powerpoint/2010/main" val="138418595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722294" y="748633"/>
            <a:ext cx="10362960" cy="114264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RMI Callback -sequence of communications </a:t>
            </a:r>
            <a:endParaRPr lang="en-US" sz="3600" b="0" strike="noStrike" spc="-1">
              <a:solidFill>
                <a:srgbClr val="000000"/>
              </a:solidFill>
              <a:latin typeface="Century Gothic"/>
            </a:endParaRPr>
          </a:p>
        </p:txBody>
      </p:sp>
      <p:sp>
        <p:nvSpPr>
          <p:cNvPr id="139" name="TextShape 2"/>
          <p:cNvSpPr txBox="1"/>
          <p:nvPr/>
        </p:nvSpPr>
        <p:spPr>
          <a:xfrm>
            <a:off x="718928" y="2362328"/>
            <a:ext cx="10354100" cy="4174812"/>
          </a:xfrm>
          <a:prstGeom prst="rect">
            <a:avLst/>
          </a:prstGeom>
          <a:noFill/>
          <a:ln>
            <a:noFill/>
          </a:ln>
        </p:spPr>
        <p:txBody>
          <a:bodyPr anchor="t">
            <a:normAutofit lnSpcReduction="10000"/>
          </a:bodyPr>
          <a:lstStyle/>
          <a:p>
            <a:pPr marL="342900" indent="-342265">
              <a:lnSpc>
                <a:spcPct val="100000"/>
              </a:lnSpc>
              <a:spcBef>
                <a:spcPts val="1001"/>
              </a:spcBef>
              <a:buClr>
                <a:srgbClr val="B31166"/>
              </a:buClr>
              <a:buSzPct val="80000"/>
              <a:buFont typeface="Times New Roman"/>
              <a:buAutoNum type="arabicPeriod"/>
            </a:pPr>
            <a:r>
              <a:rPr lang="en-US" sz="1800" b="0" strike="noStrike" spc="-1" dirty="0">
                <a:solidFill>
                  <a:srgbClr val="404040"/>
                </a:solidFill>
                <a:latin typeface="Century Gothic"/>
              </a:rPr>
              <a:t>Server node registers a remote object for its service.</a:t>
            </a:r>
          </a:p>
          <a:p>
            <a:pPr marL="342900" indent="-342265">
              <a:spcBef>
                <a:spcPts val="1001"/>
              </a:spcBef>
              <a:buClr>
                <a:srgbClr val="B31166"/>
              </a:buClr>
              <a:buSzPct val="80000"/>
              <a:buFont typeface="Times New Roman"/>
              <a:buAutoNum type="arabicPeriod"/>
            </a:pPr>
            <a:r>
              <a:rPr lang="en-US" sz="1800" b="0" strike="noStrike" spc="-1" dirty="0">
                <a:solidFill>
                  <a:srgbClr val="404040"/>
                </a:solidFill>
                <a:latin typeface="Century Gothic"/>
              </a:rPr>
              <a:t>Client node registers a remote object</a:t>
            </a:r>
            <a:r>
              <a:rPr lang="en-US" spc="-1" dirty="0">
                <a:solidFill>
                  <a:srgbClr val="404040"/>
                </a:solidFill>
                <a:latin typeface="Century Gothic"/>
              </a:rPr>
              <a:t> </a:t>
            </a:r>
            <a:r>
              <a:rPr lang="en-US" sz="1800" b="0" strike="noStrike" spc="-1" dirty="0">
                <a:solidFill>
                  <a:srgbClr val="404040"/>
                </a:solidFill>
                <a:latin typeface="Century Gothic"/>
              </a:rPr>
              <a:t> for its service.</a:t>
            </a:r>
          </a:p>
          <a:p>
            <a:pPr marL="342900" indent="-342265">
              <a:spcBef>
                <a:spcPts val="1001"/>
              </a:spcBef>
              <a:buClr>
                <a:srgbClr val="B31166"/>
              </a:buClr>
              <a:buSzPct val="80000"/>
              <a:buFont typeface="Times New Roman"/>
              <a:buAutoNum type="arabicPeriod"/>
            </a:pPr>
            <a:r>
              <a:rPr lang="en-US" sz="1800" b="0" strike="noStrike" spc="-1" dirty="0">
                <a:solidFill>
                  <a:srgbClr val="404040"/>
                </a:solidFill>
                <a:latin typeface="Century Gothic"/>
              </a:rPr>
              <a:t>Client contacts registry and asks for </a:t>
            </a:r>
            <a:r>
              <a:rPr lang="en-US" spc="-1" dirty="0">
                <a:solidFill>
                  <a:srgbClr val="404040"/>
                </a:solidFill>
                <a:latin typeface="Century Gothic"/>
              </a:rPr>
              <a:t>server’s </a:t>
            </a:r>
            <a:r>
              <a:rPr lang="en-US" sz="1800" b="0" strike="noStrike" spc="-1" dirty="0">
                <a:solidFill>
                  <a:srgbClr val="404040"/>
                </a:solidFill>
                <a:latin typeface="Century Gothic"/>
              </a:rPr>
              <a:t> remote object’ s reference.</a:t>
            </a:r>
          </a:p>
          <a:p>
            <a:pPr marL="342900" indent="-342265">
              <a:lnSpc>
                <a:spcPct val="100000"/>
              </a:lnSpc>
              <a:spcBef>
                <a:spcPts val="1001"/>
              </a:spcBef>
              <a:buClr>
                <a:srgbClr val="B31166"/>
              </a:buClr>
              <a:buSzPct val="80000"/>
              <a:buFont typeface="Times New Roman"/>
              <a:buAutoNum type="arabicPeriod"/>
            </a:pPr>
            <a:r>
              <a:rPr lang="en-US" sz="1800" b="0" strike="noStrike" spc="-1" dirty="0">
                <a:solidFill>
                  <a:srgbClr val="404040"/>
                </a:solidFill>
                <a:latin typeface="Century Gothic"/>
              </a:rPr>
              <a:t>Registry responds to client with the reference</a:t>
            </a:r>
          </a:p>
          <a:p>
            <a:pPr marL="342900" indent="-342265">
              <a:lnSpc>
                <a:spcPct val="100000"/>
              </a:lnSpc>
              <a:spcBef>
                <a:spcPts val="1001"/>
              </a:spcBef>
              <a:buClr>
                <a:srgbClr val="B31166"/>
              </a:buClr>
              <a:buSzPct val="80000"/>
              <a:buFont typeface="Times New Roman"/>
              <a:buAutoNum type="arabicPeriod"/>
            </a:pPr>
            <a:r>
              <a:rPr lang="en-US" sz="1800" b="0" strike="noStrike" spc="-1" dirty="0">
                <a:solidFill>
                  <a:srgbClr val="404040"/>
                </a:solidFill>
                <a:latin typeface="Century Gothic"/>
              </a:rPr>
              <a:t>Client sends a message to server invoking the service.</a:t>
            </a:r>
          </a:p>
          <a:p>
            <a:pPr marL="342900" indent="-342265">
              <a:lnSpc>
                <a:spcPct val="100000"/>
              </a:lnSpc>
              <a:spcBef>
                <a:spcPts val="1001"/>
              </a:spcBef>
              <a:buClr>
                <a:srgbClr val="B31166"/>
              </a:buClr>
              <a:buSzPct val="80000"/>
              <a:buFont typeface="Times New Roman"/>
              <a:buAutoNum type="arabicPeriod"/>
            </a:pPr>
            <a:r>
              <a:rPr lang="en-US" sz="1800" b="0" strike="noStrike" spc="-1" dirty="0">
                <a:solidFill>
                  <a:srgbClr val="404040"/>
                </a:solidFill>
                <a:latin typeface="Century Gothic"/>
              </a:rPr>
              <a:t>Server prepares the message packets with required data from the execution of the service (if any).</a:t>
            </a:r>
          </a:p>
          <a:p>
            <a:pPr marL="742950" lvl="1" indent="-285115">
              <a:spcBef>
                <a:spcPts val="1001"/>
              </a:spcBef>
              <a:buClr>
                <a:srgbClr val="B31166"/>
              </a:buClr>
              <a:buSzPct val="80000"/>
              <a:buFont typeface="Times New Roman"/>
              <a:buAutoNum type="arabicPeriod"/>
            </a:pPr>
            <a:r>
              <a:rPr lang="en-US" sz="1400" b="0" strike="noStrike" spc="-1" dirty="0">
                <a:solidFill>
                  <a:srgbClr val="404040"/>
                </a:solidFill>
                <a:latin typeface="Century Gothic"/>
              </a:rPr>
              <a:t>In addition as part of the response to the client, the server contacts the registry and</a:t>
            </a:r>
            <a:r>
              <a:rPr lang="en-US" sz="1400" spc="-1" dirty="0">
                <a:solidFill>
                  <a:srgbClr val="404040"/>
                </a:solidFill>
                <a:latin typeface="Century Gothic"/>
              </a:rPr>
              <a:t> </a:t>
            </a:r>
            <a:r>
              <a:rPr lang="en-US" sz="1400" b="0" strike="noStrike" spc="-1" dirty="0">
                <a:solidFill>
                  <a:srgbClr val="404040"/>
                </a:solidFill>
                <a:latin typeface="Century Gothic"/>
              </a:rPr>
              <a:t> ask’s for a reference to the remote object that represents the client’ s service.</a:t>
            </a:r>
          </a:p>
          <a:p>
            <a:pPr marL="742950" lvl="1" indent="-285115">
              <a:lnSpc>
                <a:spcPct val="100000"/>
              </a:lnSpc>
              <a:spcBef>
                <a:spcPts val="1001"/>
              </a:spcBef>
              <a:buClr>
                <a:srgbClr val="B31166"/>
              </a:buClr>
              <a:buSzPct val="80000"/>
              <a:buFont typeface="Times New Roman"/>
              <a:buAutoNum type="arabicPeriod"/>
            </a:pPr>
            <a:r>
              <a:rPr lang="en-US" sz="1400" b="0" strike="noStrike" spc="-1" dirty="0">
                <a:solidFill>
                  <a:srgbClr val="404040"/>
                </a:solidFill>
                <a:latin typeface="Century Gothic"/>
              </a:rPr>
              <a:t>The registry responds with the reference to the server.</a:t>
            </a:r>
          </a:p>
          <a:p>
            <a:pPr marL="742950" lvl="1" indent="-285115">
              <a:lnSpc>
                <a:spcPct val="100000"/>
              </a:lnSpc>
              <a:spcBef>
                <a:spcPts val="1001"/>
              </a:spcBef>
              <a:buClr>
                <a:srgbClr val="B31166"/>
              </a:buClr>
              <a:buSzPct val="80000"/>
              <a:buFont typeface="Times New Roman"/>
              <a:buAutoNum type="arabicPeriod"/>
            </a:pPr>
            <a:r>
              <a:rPr lang="en-US" sz="1400" b="0" strike="noStrike" spc="-1" dirty="0">
                <a:solidFill>
                  <a:srgbClr val="404040"/>
                </a:solidFill>
                <a:latin typeface="Century Gothic"/>
              </a:rPr>
              <a:t>The server asks the client for the invocation of its service.</a:t>
            </a:r>
          </a:p>
          <a:p>
            <a:pPr marL="742950" lvl="1" indent="-285115">
              <a:lnSpc>
                <a:spcPct val="100000"/>
              </a:lnSpc>
              <a:spcBef>
                <a:spcPts val="1001"/>
              </a:spcBef>
              <a:buClr>
                <a:srgbClr val="B31166"/>
              </a:buClr>
              <a:buSzPct val="80000"/>
              <a:buFont typeface="Times New Roman"/>
              <a:buAutoNum type="arabicPeriod"/>
            </a:pPr>
            <a:r>
              <a:rPr lang="en-US" sz="1400" b="0" strike="noStrike" spc="-1" dirty="0">
                <a:solidFill>
                  <a:srgbClr val="404040"/>
                </a:solidFill>
                <a:latin typeface="Century Gothic"/>
              </a:rPr>
              <a:t>Therefore both the data from the execution of the server’s service </a:t>
            </a:r>
            <a:r>
              <a:rPr lang="en-US" sz="1400" spc="-1" dirty="0">
                <a:solidFill>
                  <a:srgbClr val="404040"/>
                </a:solidFill>
                <a:latin typeface="Century Gothic"/>
              </a:rPr>
              <a:t>and</a:t>
            </a:r>
            <a:r>
              <a:rPr lang="en-US" sz="1400" b="0" strike="noStrike" spc="-1" dirty="0">
                <a:solidFill>
                  <a:srgbClr val="404040"/>
                </a:solidFill>
                <a:latin typeface="Century Gothic"/>
              </a:rPr>
              <a:t> the request for the client to execute its service for the server are sent out as part of the response to step 5.</a:t>
            </a:r>
          </a:p>
          <a:p>
            <a:pPr>
              <a:lnSpc>
                <a:spcPct val="100000"/>
              </a:lnSpc>
              <a:spcBef>
                <a:spcPts val="1001"/>
              </a:spcBef>
            </a:pPr>
            <a:endParaRPr lang="en-US" sz="1400" b="0" strike="noStrike" spc="-1">
              <a:solidFill>
                <a:srgbClr val="404040"/>
              </a:solidFill>
              <a:latin typeface="Century Gothic"/>
            </a:endParaRPr>
          </a:p>
        </p:txBody>
      </p:sp>
      <p:sp>
        <p:nvSpPr>
          <p:cNvPr id="140" name="TextShape 3"/>
          <p:cNvSpPr txBox="1"/>
          <p:nvPr/>
        </p:nvSpPr>
        <p:spPr>
          <a:xfrm>
            <a:off x="10352520" y="295560"/>
            <a:ext cx="837720" cy="767160"/>
          </a:xfrm>
          <a:prstGeom prst="rect">
            <a:avLst/>
          </a:prstGeom>
          <a:noFill/>
          <a:ln>
            <a:noFill/>
          </a:ln>
        </p:spPr>
        <p:txBody>
          <a:bodyPr anchor="b"/>
          <a:lstStyle/>
          <a:p>
            <a:pPr algn="ctr">
              <a:lnSpc>
                <a:spcPct val="100000"/>
              </a:lnSpc>
            </a:pPr>
            <a:fld id="{7B2B8D91-4A5E-46B8-AB16-1F75AE1849AA}" type="slidenum">
              <a:rPr lang="en-US" sz="2800" b="0" strike="noStrike" spc="-1">
                <a:solidFill>
                  <a:srgbClr val="FFFFFF"/>
                </a:solidFill>
                <a:latin typeface="Century Gothic"/>
              </a:rPr>
              <a:t>38</a:t>
            </a:fld>
            <a:endParaRPr lang="en-US" sz="2800" b="0" strike="noStrike" spc="-1">
              <a:latin typeface="Times New Roman"/>
            </a:endParaRPr>
          </a:p>
        </p:txBody>
      </p:sp>
    </p:spTree>
    <p:extLst>
      <p:ext uri="{BB962C8B-B14F-4D97-AF65-F5344CB8AC3E}">
        <p14:creationId xmlns:p14="http://schemas.microsoft.com/office/powerpoint/2010/main" val="3834658598"/>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1154880" y="973800"/>
            <a:ext cx="8760960" cy="706680"/>
          </a:xfrm>
          <a:prstGeom prst="rect">
            <a:avLst/>
          </a:prstGeom>
          <a:noFill/>
          <a:ln>
            <a:noFill/>
          </a:ln>
        </p:spPr>
        <p:txBody>
          <a:bodyPr anchor="ctr"/>
          <a:lstStyle/>
          <a:p>
            <a:endParaRPr lang="en-US" sz="1800" b="0" strike="noStrike" spc="-1">
              <a:solidFill>
                <a:srgbClr val="000000"/>
              </a:solidFill>
              <a:latin typeface="Century Gothic"/>
            </a:endParaRPr>
          </a:p>
        </p:txBody>
      </p:sp>
      <p:sp>
        <p:nvSpPr>
          <p:cNvPr id="142"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pPr>
            <a:r>
              <a:rPr lang="en-US" sz="1800" b="0" strike="noStrike" spc="-1">
                <a:solidFill>
                  <a:srgbClr val="404040"/>
                </a:solidFill>
                <a:latin typeface="Century Gothic"/>
              </a:rPr>
              <a:t>7.	The client receives the data that it requested and also executes its service to satisfy the server’s request.</a:t>
            </a:r>
          </a:p>
          <a:p>
            <a:pPr marL="343080" indent="-342720">
              <a:lnSpc>
                <a:spcPct val="100000"/>
              </a:lnSpc>
              <a:spcBef>
                <a:spcPts val="1001"/>
              </a:spcBef>
            </a:pPr>
            <a:r>
              <a:rPr lang="en-US" sz="1800" b="0" strike="noStrike" spc="-1">
                <a:solidFill>
                  <a:srgbClr val="404040"/>
                </a:solidFill>
                <a:latin typeface="Century Gothic"/>
              </a:rPr>
              <a:t>8.	The client sends any data to the server in its response to the server’s request.</a:t>
            </a:r>
          </a:p>
        </p:txBody>
      </p:sp>
    </p:spTree>
    <p:extLst>
      <p:ext uri="{BB962C8B-B14F-4D97-AF65-F5344CB8AC3E}">
        <p14:creationId xmlns:p14="http://schemas.microsoft.com/office/powerpoint/2010/main" val="31694573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An Archetypal Distributed Object Architecture</a:t>
            </a:r>
            <a:endParaRPr lang="en-US" sz="3600" b="0" strike="noStrike" spc="-1">
              <a:solidFill>
                <a:srgbClr val="000000"/>
              </a:solidFill>
              <a:latin typeface="Century Gothic"/>
            </a:endParaRPr>
          </a:p>
        </p:txBody>
      </p:sp>
      <p:sp>
        <p:nvSpPr>
          <p:cNvPr id="119"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Premise behind this paradigm is to minimize the programming differences between remote and local method calls.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Whereas in actuality there are differences because remote method invocations required IPC between independent processes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Issues such as data marshaling and event synchronization need to be encapsulated in the architecture.</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862485" y="601660"/>
            <a:ext cx="8760960" cy="706680"/>
          </a:xfrm>
          <a:prstGeom prst="rect">
            <a:avLst/>
          </a:prstGeom>
          <a:noFill/>
          <a:ln>
            <a:noFill/>
          </a:ln>
        </p:spPr>
        <p:txBody>
          <a:bodyPr anchor="ctr"/>
          <a:lstStyle/>
          <a:p>
            <a:r>
              <a:rPr lang="en-US" sz="3600" b="0" strike="noStrike" spc="-1">
                <a:solidFill>
                  <a:srgbClr val="EBEBEB"/>
                </a:solidFill>
                <a:latin typeface="Century Gothic"/>
              </a:rPr>
              <a:t>RMI Callback</a:t>
            </a:r>
            <a:r>
              <a:rPr lang="en-US" sz="3600" spc="-1">
                <a:solidFill>
                  <a:srgbClr val="EBEBEB"/>
                </a:solidFill>
                <a:latin typeface="Century Gothic"/>
              </a:rPr>
              <a:t> – Example (Server End)</a:t>
            </a:r>
            <a:endParaRPr lang="en-US" sz="3600" b="0" strike="noStrike" spc="-1">
              <a:solidFill>
                <a:srgbClr val="000000"/>
              </a:solidFill>
              <a:latin typeface="Century Gothic"/>
            </a:endParaRPr>
          </a:p>
        </p:txBody>
      </p:sp>
      <p:sp>
        <p:nvSpPr>
          <p:cNvPr id="145" name="TextShape 3"/>
          <p:cNvSpPr txBox="1"/>
          <p:nvPr/>
        </p:nvSpPr>
        <p:spPr>
          <a:xfrm>
            <a:off x="10352520" y="295560"/>
            <a:ext cx="837720" cy="767160"/>
          </a:xfrm>
          <a:prstGeom prst="rect">
            <a:avLst/>
          </a:prstGeom>
          <a:noFill/>
          <a:ln>
            <a:noFill/>
          </a:ln>
        </p:spPr>
        <p:txBody>
          <a:bodyPr anchor="b"/>
          <a:lstStyle/>
          <a:p>
            <a:pPr algn="ctr">
              <a:lnSpc>
                <a:spcPct val="100000"/>
              </a:lnSpc>
            </a:pPr>
            <a:fld id="{9B81E851-DE0E-4CF7-8AF8-8F8541305E80}" type="slidenum">
              <a:rPr lang="en-US" sz="2800" b="0" strike="noStrike" spc="-1">
                <a:solidFill>
                  <a:srgbClr val="FFFFFF"/>
                </a:solidFill>
                <a:latin typeface="Century Gothic"/>
              </a:rPr>
              <a:t>40</a:t>
            </a:fld>
            <a:endParaRPr lang="en-US" sz="2800" b="0" strike="noStrike" spc="-1">
              <a:latin typeface="Times New Roman"/>
            </a:endParaRPr>
          </a:p>
        </p:txBody>
      </p:sp>
      <p:pic>
        <p:nvPicPr>
          <p:cNvPr id="3" name="Picture 3" descr="A screenshot of a cell phone&#10;&#10;Description generated with high confidence">
            <a:extLst>
              <a:ext uri="{FF2B5EF4-FFF2-40B4-BE49-F238E27FC236}">
                <a16:creationId xmlns:a16="http://schemas.microsoft.com/office/drawing/2014/main" id="{7CE27243-C73B-4046-BBF9-6A1E88BA652E}"/>
              </a:ext>
            </a:extLst>
          </p:cNvPr>
          <p:cNvPicPr>
            <a:picLocks noChangeAspect="1"/>
          </p:cNvPicPr>
          <p:nvPr/>
        </p:nvPicPr>
        <p:blipFill>
          <a:blip r:embed="rId3"/>
          <a:stretch>
            <a:fillRect/>
          </a:stretch>
        </p:blipFill>
        <p:spPr>
          <a:xfrm>
            <a:off x="896678" y="2420797"/>
            <a:ext cx="8059477" cy="3832801"/>
          </a:xfrm>
          <a:prstGeom prst="rect">
            <a:avLst/>
          </a:prstGeom>
        </p:spPr>
      </p:pic>
      <p:pic>
        <p:nvPicPr>
          <p:cNvPr id="2" name="Picture 2" descr="A picture containing drawing&#10;&#10;Description generated with very high confidence">
            <a:extLst>
              <a:ext uri="{FF2B5EF4-FFF2-40B4-BE49-F238E27FC236}">
                <a16:creationId xmlns:a16="http://schemas.microsoft.com/office/drawing/2014/main" id="{D75A7406-6BD3-4BF2-80E1-2BAFB4C51A6D}"/>
              </a:ext>
            </a:extLst>
          </p:cNvPr>
          <p:cNvPicPr>
            <a:picLocks noChangeAspect="1"/>
          </p:cNvPicPr>
          <p:nvPr/>
        </p:nvPicPr>
        <p:blipFill>
          <a:blip r:embed="rId4"/>
          <a:stretch>
            <a:fillRect/>
          </a:stretch>
        </p:blipFill>
        <p:spPr>
          <a:xfrm>
            <a:off x="896680" y="1307389"/>
            <a:ext cx="4462130" cy="1018012"/>
          </a:xfrm>
          <a:prstGeom prst="rect">
            <a:avLst/>
          </a:prstGeom>
        </p:spPr>
      </p:pic>
    </p:spTree>
    <p:extLst>
      <p:ext uri="{BB962C8B-B14F-4D97-AF65-F5344CB8AC3E}">
        <p14:creationId xmlns:p14="http://schemas.microsoft.com/office/powerpoint/2010/main" val="3228611035"/>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871345" y="876334"/>
            <a:ext cx="8760960" cy="706680"/>
          </a:xfrm>
          <a:prstGeom prst="rect">
            <a:avLst/>
          </a:prstGeom>
          <a:noFill/>
          <a:ln>
            <a:noFill/>
          </a:ln>
        </p:spPr>
        <p:txBody>
          <a:bodyPr anchor="ctr"/>
          <a:lstStyle/>
          <a:p>
            <a:r>
              <a:rPr lang="en-US" sz="3600" b="0" strike="noStrike" spc="-1">
                <a:solidFill>
                  <a:srgbClr val="EBEBEB"/>
                </a:solidFill>
                <a:ea typeface="+mn-lt"/>
                <a:cs typeface="+mn-lt"/>
              </a:rPr>
              <a:t>RMI Callback</a:t>
            </a:r>
            <a:r>
              <a:rPr lang="en-US" sz="3600" spc="-1">
                <a:solidFill>
                  <a:srgbClr val="EBEBEB"/>
                </a:solidFill>
                <a:ea typeface="+mn-lt"/>
                <a:cs typeface="+mn-lt"/>
              </a:rPr>
              <a:t> – Example (Server End)</a:t>
            </a:r>
            <a:endParaRPr lang="en-US" sz="3600" spc="-1">
              <a:ea typeface="+mn-lt"/>
              <a:cs typeface="+mn-lt"/>
            </a:endParaRPr>
          </a:p>
        </p:txBody>
      </p:sp>
      <p:sp>
        <p:nvSpPr>
          <p:cNvPr id="145" name="TextShape 3"/>
          <p:cNvSpPr txBox="1"/>
          <p:nvPr/>
        </p:nvSpPr>
        <p:spPr>
          <a:xfrm>
            <a:off x="10352520" y="295560"/>
            <a:ext cx="837720" cy="767160"/>
          </a:xfrm>
          <a:prstGeom prst="rect">
            <a:avLst/>
          </a:prstGeom>
          <a:noFill/>
          <a:ln>
            <a:noFill/>
          </a:ln>
        </p:spPr>
        <p:txBody>
          <a:bodyPr anchor="b"/>
          <a:lstStyle/>
          <a:p>
            <a:pPr algn="ctr">
              <a:lnSpc>
                <a:spcPct val="100000"/>
              </a:lnSpc>
            </a:pPr>
            <a:fld id="{9B81E851-DE0E-4CF7-8AF8-8F8541305E80}" type="slidenum">
              <a:rPr lang="en-US" sz="2800" b="0" strike="noStrike" spc="-1">
                <a:solidFill>
                  <a:srgbClr val="FFFFFF"/>
                </a:solidFill>
                <a:latin typeface="Century Gothic"/>
              </a:rPr>
              <a:t>41</a:t>
            </a:fld>
            <a:endParaRPr lang="en-US" sz="2800" b="0" strike="noStrike" spc="-1">
              <a:latin typeface="Times New Roman"/>
            </a:endParaRPr>
          </a:p>
        </p:txBody>
      </p:sp>
      <p:pic>
        <p:nvPicPr>
          <p:cNvPr id="4" name="Picture 4" descr="A picture containing screen, laptop, computer, video&#10;&#10;Description generated with very high confidence">
            <a:extLst>
              <a:ext uri="{FF2B5EF4-FFF2-40B4-BE49-F238E27FC236}">
                <a16:creationId xmlns:a16="http://schemas.microsoft.com/office/drawing/2014/main" id="{AF4B5C91-24DE-417B-A150-E22E5A94860B}"/>
              </a:ext>
            </a:extLst>
          </p:cNvPr>
          <p:cNvPicPr>
            <a:picLocks noChangeAspect="1"/>
          </p:cNvPicPr>
          <p:nvPr/>
        </p:nvPicPr>
        <p:blipFill>
          <a:blip r:embed="rId3"/>
          <a:stretch>
            <a:fillRect/>
          </a:stretch>
        </p:blipFill>
        <p:spPr>
          <a:xfrm>
            <a:off x="1623237" y="2365431"/>
            <a:ext cx="8945524" cy="2720788"/>
          </a:xfrm>
          <a:prstGeom prst="rect">
            <a:avLst/>
          </a:prstGeom>
        </p:spPr>
      </p:pic>
    </p:spTree>
    <p:extLst>
      <p:ext uri="{BB962C8B-B14F-4D97-AF65-F5344CB8AC3E}">
        <p14:creationId xmlns:p14="http://schemas.microsoft.com/office/powerpoint/2010/main" val="184213318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862485" y="601660"/>
            <a:ext cx="8760960" cy="706680"/>
          </a:xfrm>
          <a:prstGeom prst="rect">
            <a:avLst/>
          </a:prstGeom>
          <a:noFill/>
          <a:ln>
            <a:noFill/>
          </a:ln>
        </p:spPr>
        <p:txBody>
          <a:bodyPr anchor="ctr"/>
          <a:lstStyle/>
          <a:p>
            <a:r>
              <a:rPr lang="en-US" sz="3600" b="0" strike="noStrike" spc="-1">
                <a:solidFill>
                  <a:srgbClr val="EBEBEB"/>
                </a:solidFill>
                <a:latin typeface="Century Gothic"/>
              </a:rPr>
              <a:t>RMI Callback</a:t>
            </a:r>
            <a:r>
              <a:rPr lang="en-US" sz="3600" spc="-1">
                <a:solidFill>
                  <a:srgbClr val="EBEBEB"/>
                </a:solidFill>
                <a:latin typeface="Century Gothic"/>
              </a:rPr>
              <a:t> – Example (Client End)</a:t>
            </a:r>
            <a:endParaRPr lang="en-US" sz="3600" b="0" strike="noStrike" spc="-1">
              <a:solidFill>
                <a:srgbClr val="000000"/>
              </a:solidFill>
              <a:latin typeface="Century Gothic"/>
            </a:endParaRPr>
          </a:p>
        </p:txBody>
      </p:sp>
      <p:sp>
        <p:nvSpPr>
          <p:cNvPr id="145" name="TextShape 3"/>
          <p:cNvSpPr txBox="1"/>
          <p:nvPr/>
        </p:nvSpPr>
        <p:spPr>
          <a:xfrm>
            <a:off x="10352520" y="295560"/>
            <a:ext cx="837720" cy="767160"/>
          </a:xfrm>
          <a:prstGeom prst="rect">
            <a:avLst/>
          </a:prstGeom>
          <a:noFill/>
          <a:ln>
            <a:noFill/>
          </a:ln>
        </p:spPr>
        <p:txBody>
          <a:bodyPr anchor="b"/>
          <a:lstStyle/>
          <a:p>
            <a:pPr algn="ctr">
              <a:lnSpc>
                <a:spcPct val="100000"/>
              </a:lnSpc>
            </a:pPr>
            <a:fld id="{9B81E851-DE0E-4CF7-8AF8-8F8541305E80}" type="slidenum">
              <a:rPr lang="en-US" sz="2800" b="0" strike="noStrike" spc="-1">
                <a:solidFill>
                  <a:srgbClr val="FFFFFF"/>
                </a:solidFill>
                <a:latin typeface="Century Gothic"/>
              </a:rPr>
              <a:t>42</a:t>
            </a:fld>
            <a:endParaRPr lang="en-US" sz="2800" b="0" strike="noStrike" spc="-1">
              <a:latin typeface="Times New Roman"/>
            </a:endParaRPr>
          </a:p>
        </p:txBody>
      </p:sp>
      <p:pic>
        <p:nvPicPr>
          <p:cNvPr id="4" name="Picture 4" descr="A picture containing drawing&#10;&#10;Description generated with very high confidence">
            <a:extLst>
              <a:ext uri="{FF2B5EF4-FFF2-40B4-BE49-F238E27FC236}">
                <a16:creationId xmlns:a16="http://schemas.microsoft.com/office/drawing/2014/main" id="{F57778BB-302C-41A6-88D2-203E7423EA67}"/>
              </a:ext>
            </a:extLst>
          </p:cNvPr>
          <p:cNvPicPr>
            <a:picLocks noChangeAspect="1"/>
          </p:cNvPicPr>
          <p:nvPr/>
        </p:nvPicPr>
        <p:blipFill>
          <a:blip r:embed="rId3"/>
          <a:stretch>
            <a:fillRect/>
          </a:stretch>
        </p:blipFill>
        <p:spPr>
          <a:xfrm>
            <a:off x="1020726" y="1625843"/>
            <a:ext cx="5658293" cy="903872"/>
          </a:xfrm>
          <a:prstGeom prst="rect">
            <a:avLst/>
          </a:prstGeom>
        </p:spPr>
      </p:pic>
      <p:pic>
        <p:nvPicPr>
          <p:cNvPr id="5" name="Picture 5" descr="A picture containing remote, video, game, room&#10;&#10;Description generated with very high confidence">
            <a:extLst>
              <a:ext uri="{FF2B5EF4-FFF2-40B4-BE49-F238E27FC236}">
                <a16:creationId xmlns:a16="http://schemas.microsoft.com/office/drawing/2014/main" id="{2F9954E4-534A-40F0-B106-CD08B68F7D63}"/>
              </a:ext>
            </a:extLst>
          </p:cNvPr>
          <p:cNvPicPr>
            <a:picLocks noChangeAspect="1"/>
          </p:cNvPicPr>
          <p:nvPr/>
        </p:nvPicPr>
        <p:blipFill>
          <a:blip r:embed="rId4"/>
          <a:stretch>
            <a:fillRect/>
          </a:stretch>
        </p:blipFill>
        <p:spPr>
          <a:xfrm>
            <a:off x="1020726" y="2775278"/>
            <a:ext cx="7102548" cy="3070676"/>
          </a:xfrm>
          <a:prstGeom prst="rect">
            <a:avLst/>
          </a:prstGeom>
        </p:spPr>
      </p:pic>
    </p:spTree>
    <p:extLst>
      <p:ext uri="{BB962C8B-B14F-4D97-AF65-F5344CB8AC3E}">
        <p14:creationId xmlns:p14="http://schemas.microsoft.com/office/powerpoint/2010/main" val="3336815356"/>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871345" y="876334"/>
            <a:ext cx="8760960" cy="706680"/>
          </a:xfrm>
          <a:prstGeom prst="rect">
            <a:avLst/>
          </a:prstGeom>
          <a:noFill/>
          <a:ln>
            <a:noFill/>
          </a:ln>
        </p:spPr>
        <p:txBody>
          <a:bodyPr anchor="ctr"/>
          <a:lstStyle/>
          <a:p>
            <a:r>
              <a:rPr lang="en-US" sz="3600" b="0" strike="noStrike" spc="-1">
                <a:solidFill>
                  <a:srgbClr val="EBEBEB"/>
                </a:solidFill>
                <a:ea typeface="+mn-lt"/>
                <a:cs typeface="+mn-lt"/>
              </a:rPr>
              <a:t>RMI Callback</a:t>
            </a:r>
            <a:r>
              <a:rPr lang="en-US" sz="3600" spc="-1">
                <a:solidFill>
                  <a:srgbClr val="EBEBEB"/>
                </a:solidFill>
                <a:ea typeface="+mn-lt"/>
                <a:cs typeface="+mn-lt"/>
              </a:rPr>
              <a:t> – Example (Client End)</a:t>
            </a:r>
            <a:endParaRPr lang="en-US" sz="3600" spc="-1">
              <a:ea typeface="+mn-lt"/>
              <a:cs typeface="+mn-lt"/>
            </a:endParaRPr>
          </a:p>
        </p:txBody>
      </p:sp>
      <p:sp>
        <p:nvSpPr>
          <p:cNvPr id="145" name="TextShape 3"/>
          <p:cNvSpPr txBox="1"/>
          <p:nvPr/>
        </p:nvSpPr>
        <p:spPr>
          <a:xfrm>
            <a:off x="10352520" y="295560"/>
            <a:ext cx="837720" cy="767160"/>
          </a:xfrm>
          <a:prstGeom prst="rect">
            <a:avLst/>
          </a:prstGeom>
          <a:noFill/>
          <a:ln>
            <a:noFill/>
          </a:ln>
        </p:spPr>
        <p:txBody>
          <a:bodyPr anchor="b"/>
          <a:lstStyle/>
          <a:p>
            <a:pPr algn="ctr">
              <a:lnSpc>
                <a:spcPct val="100000"/>
              </a:lnSpc>
            </a:pPr>
            <a:fld id="{9B81E851-DE0E-4CF7-8AF8-8F8541305E80}" type="slidenum">
              <a:rPr lang="en-US" sz="2800" b="0" strike="noStrike" spc="-1">
                <a:solidFill>
                  <a:srgbClr val="FFFFFF"/>
                </a:solidFill>
                <a:latin typeface="Century Gothic"/>
              </a:rPr>
              <a:t>43</a:t>
            </a:fld>
            <a:endParaRPr lang="en-US" sz="2800" b="0" strike="noStrike" spc="-1">
              <a:latin typeface="Times New Roman"/>
            </a:endParaRPr>
          </a:p>
        </p:txBody>
      </p:sp>
      <p:pic>
        <p:nvPicPr>
          <p:cNvPr id="2" name="Picture 2" descr="A screenshot of a cell phone&#10;&#10;Description generated with high confidence">
            <a:extLst>
              <a:ext uri="{FF2B5EF4-FFF2-40B4-BE49-F238E27FC236}">
                <a16:creationId xmlns:a16="http://schemas.microsoft.com/office/drawing/2014/main" id="{C6A5D1C4-7E22-450F-A7FE-BED160F572CD}"/>
              </a:ext>
            </a:extLst>
          </p:cNvPr>
          <p:cNvPicPr>
            <a:picLocks noChangeAspect="1"/>
          </p:cNvPicPr>
          <p:nvPr/>
        </p:nvPicPr>
        <p:blipFill>
          <a:blip r:embed="rId3"/>
          <a:stretch>
            <a:fillRect/>
          </a:stretch>
        </p:blipFill>
        <p:spPr>
          <a:xfrm>
            <a:off x="1410586" y="2320795"/>
            <a:ext cx="9299943" cy="2703735"/>
          </a:xfrm>
          <a:prstGeom prst="rect">
            <a:avLst/>
          </a:prstGeom>
        </p:spPr>
      </p:pic>
    </p:spTree>
    <p:extLst>
      <p:ext uri="{BB962C8B-B14F-4D97-AF65-F5344CB8AC3E}">
        <p14:creationId xmlns:p14="http://schemas.microsoft.com/office/powerpoint/2010/main" val="1969118174"/>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RMI Callback</a:t>
            </a:r>
            <a:endParaRPr lang="en-US" sz="3600" b="0" strike="noStrike" spc="-1">
              <a:solidFill>
                <a:srgbClr val="000000"/>
              </a:solidFill>
              <a:latin typeface="Century Gothic"/>
            </a:endParaRPr>
          </a:p>
        </p:txBody>
      </p:sp>
      <p:sp>
        <p:nvSpPr>
          <p:cNvPr id="159" name="TextShape 2"/>
          <p:cNvSpPr txBox="1"/>
          <p:nvPr/>
        </p:nvSpPr>
        <p:spPr>
          <a:xfrm>
            <a:off x="1154880" y="2347560"/>
            <a:ext cx="8825400" cy="367200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2000" b="0" strike="noStrike" spc="-1">
                <a:solidFill>
                  <a:srgbClr val="404040"/>
                </a:solidFill>
                <a:latin typeface="Century Gothic"/>
              </a:rPr>
              <a:t>Notice that the distribution of the files are shown below:</a:t>
            </a:r>
          </a:p>
        </p:txBody>
      </p:sp>
      <p:sp>
        <p:nvSpPr>
          <p:cNvPr id="160" name="TextShape 3"/>
          <p:cNvSpPr txBox="1"/>
          <p:nvPr/>
        </p:nvSpPr>
        <p:spPr>
          <a:xfrm>
            <a:off x="10352520" y="295560"/>
            <a:ext cx="837720" cy="767160"/>
          </a:xfrm>
          <a:prstGeom prst="rect">
            <a:avLst/>
          </a:prstGeom>
          <a:noFill/>
          <a:ln>
            <a:noFill/>
          </a:ln>
        </p:spPr>
        <p:txBody>
          <a:bodyPr anchor="b"/>
          <a:lstStyle/>
          <a:p>
            <a:pPr algn="ctr">
              <a:lnSpc>
                <a:spcPct val="100000"/>
              </a:lnSpc>
            </a:pPr>
            <a:fld id="{739C78C3-9A85-4C7B-A37D-EA0DB54A1A28}" type="slidenum">
              <a:rPr lang="en-US" sz="2800" b="0" strike="noStrike" spc="-1">
                <a:solidFill>
                  <a:srgbClr val="FFFFFF"/>
                </a:solidFill>
                <a:latin typeface="Century Gothic"/>
              </a:rPr>
              <a:t>44</a:t>
            </a:fld>
            <a:endParaRPr lang="en-US" sz="2800" b="0" strike="noStrike" spc="-1">
              <a:latin typeface="Times New Roman"/>
            </a:endParaRPr>
          </a:p>
        </p:txBody>
      </p:sp>
      <p:sp>
        <p:nvSpPr>
          <p:cNvPr id="161" name="CustomShape 4"/>
          <p:cNvSpPr/>
          <p:nvPr/>
        </p:nvSpPr>
        <p:spPr>
          <a:xfrm>
            <a:off x="1117440" y="3106360"/>
            <a:ext cx="4175201" cy="268424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62" name="CustomShape 5"/>
          <p:cNvSpPr/>
          <p:nvPr/>
        </p:nvSpPr>
        <p:spPr>
          <a:xfrm>
            <a:off x="6005743" y="3106360"/>
            <a:ext cx="4308109" cy="268424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63" name="CustomShape 6"/>
          <p:cNvSpPr/>
          <p:nvPr/>
        </p:nvSpPr>
        <p:spPr>
          <a:xfrm>
            <a:off x="2742633" y="2743200"/>
            <a:ext cx="84276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Century Gothic"/>
              </a:rPr>
              <a:t>Client</a:t>
            </a:r>
            <a:endParaRPr lang="en-US" sz="1800" b="0" strike="noStrike" spc="-1">
              <a:latin typeface="Arial"/>
            </a:endParaRPr>
          </a:p>
        </p:txBody>
      </p:sp>
      <p:sp>
        <p:nvSpPr>
          <p:cNvPr id="164" name="CustomShape 7"/>
          <p:cNvSpPr/>
          <p:nvPr/>
        </p:nvSpPr>
        <p:spPr>
          <a:xfrm>
            <a:off x="7689539" y="2743200"/>
            <a:ext cx="929520" cy="3646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Century Gothic"/>
              </a:rPr>
              <a:t>Server</a:t>
            </a:r>
            <a:endParaRPr lang="en-US" sz="1800" b="0" strike="noStrike" spc="-1">
              <a:latin typeface="Arial"/>
            </a:endParaRPr>
          </a:p>
        </p:txBody>
      </p:sp>
      <p:sp>
        <p:nvSpPr>
          <p:cNvPr id="165" name="CustomShape 8"/>
          <p:cNvSpPr/>
          <p:nvPr/>
        </p:nvSpPr>
        <p:spPr>
          <a:xfrm>
            <a:off x="1219320" y="3429000"/>
            <a:ext cx="3883587" cy="11559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t"/>
          <a:lstStyle/>
          <a:p>
            <a:pPr>
              <a:lnSpc>
                <a:spcPct val="100000"/>
              </a:lnSpc>
            </a:pPr>
            <a:r>
              <a:rPr lang="en-US" sz="1400" b="0" strike="noStrike" spc="-1" dirty="0">
                <a:solidFill>
                  <a:srgbClr val="000000"/>
                </a:solidFill>
                <a:latin typeface="Century Gothic"/>
              </a:rPr>
              <a:t>Client application program</a:t>
            </a:r>
            <a:endParaRPr lang="en-US" sz="1400" b="0" strike="noStrike" spc="-1" dirty="0">
              <a:latin typeface="Arial"/>
            </a:endParaRPr>
          </a:p>
          <a:p>
            <a:pPr>
              <a:lnSpc>
                <a:spcPct val="100000"/>
              </a:lnSpc>
            </a:pPr>
            <a:r>
              <a:rPr lang="en-US" sz="1400" b="0" strike="noStrike" spc="-1" dirty="0">
                <a:solidFill>
                  <a:srgbClr val="000000"/>
                </a:solidFill>
                <a:latin typeface="Century Gothic"/>
              </a:rPr>
              <a:t>Client’ s interface: </a:t>
            </a:r>
            <a:r>
              <a:rPr lang="en-US" sz="1400" spc="-1">
                <a:solidFill>
                  <a:srgbClr val="000000"/>
                </a:solidFill>
                <a:latin typeface="Century Gothic"/>
              </a:rPr>
              <a:t>ClientInterface</a:t>
            </a:r>
            <a:endParaRPr lang="en-US" sz="1400" b="0" strike="noStrike" spc="-1">
              <a:latin typeface="Arial"/>
            </a:endParaRPr>
          </a:p>
          <a:p>
            <a:r>
              <a:rPr lang="en-US" sz="1400" spc="-1">
                <a:solidFill>
                  <a:srgbClr val="000000"/>
                </a:solidFill>
                <a:ea typeface="+mn-lt"/>
                <a:cs typeface="+mn-lt"/>
              </a:rPr>
              <a:t>Server’s interface: ServerInterface</a:t>
            </a:r>
            <a:endParaRPr lang="en-US" sz="1400" spc="-1">
              <a:ea typeface="+mn-lt"/>
              <a:cs typeface="+mn-lt"/>
            </a:endParaRPr>
          </a:p>
          <a:p>
            <a:r>
              <a:rPr lang="en-US" sz="1400" spc="-1">
                <a:solidFill>
                  <a:srgbClr val="000000"/>
                </a:solidFill>
                <a:latin typeface="Century Gothic"/>
              </a:rPr>
              <a:t>Client's Implementation class: ClientImpl </a:t>
            </a:r>
            <a:endParaRPr lang="en-US" sz="1400" spc="-1" dirty="0">
              <a:solidFill>
                <a:srgbClr val="000000"/>
              </a:solidFill>
              <a:latin typeface="Century Gothic"/>
            </a:endParaRPr>
          </a:p>
          <a:p>
            <a:r>
              <a:rPr lang="en-US" sz="1400" b="0" strike="noStrike" spc="-1">
                <a:solidFill>
                  <a:srgbClr val="000000"/>
                </a:solidFill>
                <a:latin typeface="Century Gothic"/>
              </a:rPr>
              <a:t>Client’s stub</a:t>
            </a:r>
            <a:r>
              <a:rPr lang="en-US" sz="1400" spc="-1">
                <a:solidFill>
                  <a:srgbClr val="000000"/>
                </a:solidFill>
                <a:latin typeface="Century Gothic"/>
              </a:rPr>
              <a:t> (Automatic)</a:t>
            </a:r>
            <a:endParaRPr lang="en-US" sz="1400" b="0" strike="noStrike" spc="-1" dirty="0">
              <a:latin typeface="Arial"/>
            </a:endParaRPr>
          </a:p>
          <a:p>
            <a:r>
              <a:rPr lang="en-US" sz="1400" b="0" strike="noStrike" spc="-1">
                <a:solidFill>
                  <a:srgbClr val="000000"/>
                </a:solidFill>
                <a:latin typeface="Century Gothic"/>
              </a:rPr>
              <a:t>Server ‘s stub</a:t>
            </a:r>
            <a:r>
              <a:rPr lang="en-US" sz="1400" spc="-1">
                <a:solidFill>
                  <a:srgbClr val="000000"/>
                </a:solidFill>
                <a:latin typeface="Century Gothic"/>
              </a:rPr>
              <a:t> </a:t>
            </a:r>
            <a:r>
              <a:rPr lang="en-US" sz="1400" spc="-1">
                <a:solidFill>
                  <a:srgbClr val="000000"/>
                </a:solidFill>
                <a:ea typeface="+mn-lt"/>
                <a:cs typeface="+mn-lt"/>
              </a:rPr>
              <a:t>(Automatic)</a:t>
            </a:r>
            <a:endParaRPr lang="en-US" sz="1400" b="0" strike="noStrike" spc="-1">
              <a:latin typeface="Arial"/>
            </a:endParaRPr>
          </a:p>
        </p:txBody>
      </p:sp>
      <p:sp>
        <p:nvSpPr>
          <p:cNvPr id="166" name="CustomShape 9"/>
          <p:cNvSpPr/>
          <p:nvPr/>
        </p:nvSpPr>
        <p:spPr>
          <a:xfrm>
            <a:off x="6173341" y="3457233"/>
            <a:ext cx="3970599" cy="11559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t"/>
          <a:lstStyle/>
          <a:p>
            <a:pPr>
              <a:lnSpc>
                <a:spcPct val="100000"/>
              </a:lnSpc>
            </a:pPr>
            <a:r>
              <a:rPr lang="en-US" sz="1400" b="0" strike="noStrike" spc="-1" dirty="0">
                <a:solidFill>
                  <a:srgbClr val="000000"/>
                </a:solidFill>
                <a:latin typeface="Century Gothic"/>
              </a:rPr>
              <a:t>Server application program</a:t>
            </a:r>
            <a:endParaRPr lang="en-US" sz="1400" b="0" strike="noStrike" spc="-1" dirty="0">
              <a:latin typeface="Arial"/>
            </a:endParaRPr>
          </a:p>
          <a:p>
            <a:pPr>
              <a:lnSpc>
                <a:spcPct val="100000"/>
              </a:lnSpc>
            </a:pPr>
            <a:r>
              <a:rPr lang="en-US" sz="1400" b="0" strike="noStrike" spc="-1">
                <a:solidFill>
                  <a:srgbClr val="000000"/>
                </a:solidFill>
                <a:latin typeface="Century Gothic"/>
              </a:rPr>
              <a:t>Server’ s interface: </a:t>
            </a:r>
            <a:r>
              <a:rPr lang="en-US" sz="1400" spc="-1">
                <a:solidFill>
                  <a:srgbClr val="000000"/>
                </a:solidFill>
                <a:latin typeface="Century Gothic"/>
              </a:rPr>
              <a:t>ServerInterface</a:t>
            </a:r>
            <a:endParaRPr lang="en-US" sz="1400" b="0" strike="noStrike" spc="-1" dirty="0">
              <a:latin typeface="Arial"/>
            </a:endParaRPr>
          </a:p>
          <a:p>
            <a:r>
              <a:rPr lang="en-US" sz="1400" spc="-1">
                <a:solidFill>
                  <a:srgbClr val="000000"/>
                </a:solidFill>
                <a:ea typeface="+mn-lt"/>
                <a:cs typeface="+mn-lt"/>
              </a:rPr>
              <a:t>Client’s interface: ClientInterface</a:t>
            </a:r>
            <a:endParaRPr lang="en-US" sz="1400" spc="-1">
              <a:ea typeface="+mn-lt"/>
              <a:cs typeface="+mn-lt"/>
            </a:endParaRPr>
          </a:p>
          <a:p>
            <a:r>
              <a:rPr lang="en-US" sz="1400" spc="-1">
                <a:solidFill>
                  <a:srgbClr val="000000"/>
                </a:solidFill>
                <a:ea typeface="+mn-lt"/>
                <a:cs typeface="+mn-lt"/>
              </a:rPr>
              <a:t>Server's Implementation class: ServerImpl </a:t>
            </a:r>
            <a:endParaRPr lang="en-US" sz="1400" spc="-1">
              <a:ea typeface="+mn-lt"/>
              <a:cs typeface="+mn-lt"/>
            </a:endParaRPr>
          </a:p>
          <a:p>
            <a:r>
              <a:rPr lang="en-US" sz="1400" b="0" strike="noStrike" spc="-1">
                <a:solidFill>
                  <a:srgbClr val="000000"/>
                </a:solidFill>
                <a:latin typeface="Century Gothic"/>
              </a:rPr>
              <a:t>Server’s stub</a:t>
            </a:r>
            <a:r>
              <a:rPr lang="en-US" sz="1400" spc="-1">
                <a:solidFill>
                  <a:srgbClr val="000000"/>
                </a:solidFill>
                <a:latin typeface="Century Gothic"/>
              </a:rPr>
              <a:t> </a:t>
            </a:r>
            <a:r>
              <a:rPr lang="en-US" sz="1400" spc="-1">
                <a:solidFill>
                  <a:srgbClr val="000000"/>
                </a:solidFill>
                <a:ea typeface="+mn-lt"/>
                <a:cs typeface="+mn-lt"/>
              </a:rPr>
              <a:t>(Automatic)</a:t>
            </a:r>
            <a:endParaRPr lang="en-US" sz="1400" b="0" strike="noStrike" spc="-1" dirty="0">
              <a:latin typeface="Arial"/>
            </a:endParaRPr>
          </a:p>
          <a:p>
            <a:r>
              <a:rPr lang="en-US" sz="1400" b="0" strike="noStrike" spc="-1">
                <a:solidFill>
                  <a:srgbClr val="000000"/>
                </a:solidFill>
                <a:latin typeface="Century Gothic"/>
              </a:rPr>
              <a:t>Client ‘s stub</a:t>
            </a:r>
            <a:r>
              <a:rPr lang="en-US" sz="1400" spc="-1">
                <a:solidFill>
                  <a:srgbClr val="000000"/>
                </a:solidFill>
                <a:latin typeface="Century Gothic"/>
              </a:rPr>
              <a:t> </a:t>
            </a:r>
            <a:r>
              <a:rPr lang="en-US" sz="1400" spc="-1">
                <a:solidFill>
                  <a:srgbClr val="000000"/>
                </a:solidFill>
                <a:ea typeface="+mn-lt"/>
                <a:cs typeface="+mn-lt"/>
              </a:rPr>
              <a:t>(Automatic)</a:t>
            </a:r>
            <a:endParaRPr lang="en-US" sz="1400" b="0" strike="noStrike" spc="-1" dirty="0" err="1">
              <a:latin typeface="Arial"/>
            </a:endParaRPr>
          </a:p>
        </p:txBody>
      </p:sp>
    </p:spTree>
    <p:extLst>
      <p:ext uri="{BB962C8B-B14F-4D97-AF65-F5344CB8AC3E}">
        <p14:creationId xmlns:p14="http://schemas.microsoft.com/office/powerpoint/2010/main" val="33395060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2"/>
          <p:cNvPicPr/>
          <p:nvPr/>
        </p:nvPicPr>
        <p:blipFill>
          <a:blip r:embed="rId2"/>
          <a:stretch/>
        </p:blipFill>
        <p:spPr>
          <a:xfrm>
            <a:off x="1599120" y="533520"/>
            <a:ext cx="7824960" cy="5866920"/>
          </a:xfrm>
          <a:prstGeom prst="rect">
            <a:avLst/>
          </a:prstGeom>
          <a:ln>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1154880" y="973800"/>
            <a:ext cx="8760960" cy="706680"/>
          </a:xfrm>
          <a:prstGeom prst="rect">
            <a:avLst/>
          </a:prstGeom>
          <a:noFill/>
          <a:ln>
            <a:noFill/>
          </a:ln>
        </p:spPr>
        <p:txBody>
          <a:bodyPr anchor="ctr"/>
          <a:lstStyle/>
          <a:p>
            <a:endParaRPr lang="en-US" sz="1800" b="0" strike="noStrike" spc="-1">
              <a:solidFill>
                <a:srgbClr val="000000"/>
              </a:solidFill>
              <a:latin typeface="Century Gothic"/>
            </a:endParaRPr>
          </a:p>
        </p:txBody>
      </p:sp>
      <p:sp>
        <p:nvSpPr>
          <p:cNvPr id="122" name="TextShape 2"/>
          <p:cNvSpPr txBox="1"/>
          <p:nvPr/>
        </p:nvSpPr>
        <p:spPr>
          <a:xfrm>
            <a:off x="717480" y="2362320"/>
            <a:ext cx="9146160" cy="449532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distributed object is provided or exported by a process called object server.</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facility called object registry must be present.</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To access a distributed object, a process called object client looks up in the registry for a reference to the object.</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Logically, the remote call is made directly by the object client but in reality, the call is handled by a client proxy.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Client proxy interacts with software on client host to provide run time support for the distributed object system.</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This run time support is responsible for IPC including the marshaling of data.</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1154880" y="973800"/>
            <a:ext cx="8760960" cy="706680"/>
          </a:xfrm>
          <a:prstGeom prst="rect">
            <a:avLst/>
          </a:prstGeom>
          <a:noFill/>
          <a:ln>
            <a:noFill/>
          </a:ln>
        </p:spPr>
        <p:txBody>
          <a:bodyPr anchor="ctr"/>
          <a:lstStyle/>
          <a:p>
            <a:endParaRPr lang="en-US" sz="1800" b="0" strike="noStrike" spc="-1">
              <a:solidFill>
                <a:srgbClr val="000000"/>
              </a:solidFill>
              <a:latin typeface="Century Gothic"/>
            </a:endParaRPr>
          </a:p>
        </p:txBody>
      </p:sp>
      <p:sp>
        <p:nvSpPr>
          <p:cNvPr id="124"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Similar architecture on the server side.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Run time support handles the receiving of messages and unmarshaling of data, and forwards the call to server proxy.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Server proxy interfaces with distributed object to invoke the method call locally passing the unmarshaled data for the arguments.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outcome of the execution including the return value is forwarded by server proxy to client proxy via the two layers below.</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Distributed Object Systems</a:t>
            </a:r>
            <a:endParaRPr lang="en-US" sz="3600" b="0" strike="noStrike" spc="-1">
              <a:solidFill>
                <a:srgbClr val="000000"/>
              </a:solidFill>
              <a:latin typeface="Century Gothic"/>
            </a:endParaRPr>
          </a:p>
        </p:txBody>
      </p:sp>
      <p:sp>
        <p:nvSpPr>
          <p:cNvPr id="126"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large number of toolkits based on this paradigm are available. Among the most well known of such toolkits are:</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Java Remote Method Invocation (RMI),</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Systems based on the Common Object Request Broker Architecture (CORBA),</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The Distributed Component Object Model (DCOM), and</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Toolkits and APIs that support the Simple Object Access Protocol (SOAP).</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Remote Procedure Calls (RPC)</a:t>
            </a:r>
            <a:endParaRPr lang="en-US" sz="3600" b="0" strike="noStrike" spc="-1">
              <a:solidFill>
                <a:srgbClr val="000000"/>
              </a:solidFill>
              <a:latin typeface="Century Gothic"/>
            </a:endParaRPr>
          </a:p>
        </p:txBody>
      </p:sp>
      <p:sp>
        <p:nvSpPr>
          <p:cNvPr id="128" name="TextShape 2"/>
          <p:cNvSpPr txBox="1"/>
          <p:nvPr/>
        </p:nvSpPr>
        <p:spPr>
          <a:xfrm>
            <a:off x="1031400" y="2729520"/>
            <a:ext cx="9146160" cy="350028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RMI has its origin in RPC.</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conventional procedure call can be termed as local procedure call.</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In RPC model, a procedure call is made by one process to another possibly residing in a remote system with data passed as arguments.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On calling the remote procedure, actions are executed and a return value if any is sent from the callee to the caller</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To hide the details of RPC, a tool called rpcgen is used to transform remote procedure call directed to a stub or proxy.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Two prevalent APIs: Open Network Computing RPC, Open Group DCE RPC.</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3E48600D35BB46A9D8C19737D6E703" ma:contentTypeVersion="2" ma:contentTypeDescription="Create a new document." ma:contentTypeScope="" ma:versionID="187d9eb224d672fbcbbd3fc1b03e6d57">
  <xsd:schema xmlns:xsd="http://www.w3.org/2001/XMLSchema" xmlns:xs="http://www.w3.org/2001/XMLSchema" xmlns:p="http://schemas.microsoft.com/office/2006/metadata/properties" xmlns:ns2="2517420b-6b65-489f-a8ec-b57c1964b300" targetNamespace="http://schemas.microsoft.com/office/2006/metadata/properties" ma:root="true" ma:fieldsID="7ed7683de6ae0fbe21ad8d85581c1eb6" ns2:_="">
    <xsd:import namespace="2517420b-6b65-489f-a8ec-b57c1964b3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17420b-6b65-489f-a8ec-b57c1964b3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80C774-057C-4831-AE68-99E00FDC0B52}"/>
</file>

<file path=customXml/itemProps2.xml><?xml version="1.0" encoding="utf-8"?>
<ds:datastoreItem xmlns:ds="http://schemas.openxmlformats.org/officeDocument/2006/customXml" ds:itemID="{BCE49D8F-DC57-40E1-B8A9-8DB6C49ADB47}"/>
</file>

<file path=customXml/itemProps3.xml><?xml version="1.0" encoding="utf-8"?>
<ds:datastoreItem xmlns:ds="http://schemas.openxmlformats.org/officeDocument/2006/customXml" ds:itemID="{6B3F74D2-008B-445D-809E-084770472967}"/>
</file>

<file path=docProps/app.xml><?xml version="1.0" encoding="utf-8"?>
<Properties xmlns="http://schemas.openxmlformats.org/officeDocument/2006/extended-properties" xmlns:vt="http://schemas.openxmlformats.org/officeDocument/2006/docPropsVTypes">
  <Template>Ion Boardroom</Template>
  <Application>Microsoft Office PowerPoint</Application>
  <PresentationFormat>Widescreen</PresentationFormat>
  <Slides>44</Slides>
  <Notes>13</Notes>
  <HiddenSlides>0</HiddenSlide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Sharmeen</dc:creator>
  <dc:description/>
  <cp:revision>336</cp:revision>
  <dcterms:created xsi:type="dcterms:W3CDTF">2014-09-12T02:08:24Z</dcterms:created>
  <dcterms:modified xsi:type="dcterms:W3CDTF">2020-06-18T02:55:25Z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33</vt:i4>
  </property>
  <property fmtid="{D5CDD505-2E9C-101B-9397-08002B2CF9AE}" pid="12" name="ContentTypeId">
    <vt:lpwstr>0x010100C23E48600D35BB46A9D8C19737D6E703</vt:lpwstr>
  </property>
</Properties>
</file>